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3" r:id="rId5"/>
    <p:sldId id="261" r:id="rId6"/>
    <p:sldId id="262" r:id="rId7"/>
    <p:sldId id="258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hu.edu/news/article/326042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mazon.com/Getting-Started-Cloud-Computing-Guide/dp/1856048071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jvid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 Years of the NJLA CUS/ACRL-NJ Technology Innovation Award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Mary </a:t>
            </a:r>
            <a:r>
              <a:rPr lang="en-US" dirty="0" err="1" smtClean="0"/>
              <a:t>Mallery</a:t>
            </a:r>
            <a:r>
              <a:rPr lang="en-US" dirty="0" smtClean="0"/>
              <a:t>, Ph.D., Montclair State University</a:t>
            </a:r>
          </a:p>
          <a:p>
            <a:r>
              <a:rPr lang="en-US" dirty="0" smtClean="0"/>
              <a:t>NJLA 2012 Conference College and University Section Luncheon</a:t>
            </a:r>
          </a:p>
          <a:p>
            <a:r>
              <a:rPr lang="en-US" dirty="0" smtClean="0"/>
              <a:t>Atlantic City, 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63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3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Reflections from</a:t>
            </a:r>
            <a:r>
              <a:rPr lang="en-US" dirty="0" smtClean="0"/>
              <a:t> </a:t>
            </a:r>
            <a:r>
              <a:rPr lang="en-US" dirty="0" smtClean="0"/>
              <a:t>Past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2002) </a:t>
            </a:r>
            <a:r>
              <a:rPr lang="en-US" b="1" dirty="0"/>
              <a:t>Sr. Anita </a:t>
            </a:r>
            <a:r>
              <a:rPr lang="en-US" b="1" dirty="0" err="1"/>
              <a:t>Talar</a:t>
            </a:r>
            <a:r>
              <a:rPr lang="en-US" b="1" dirty="0"/>
              <a:t> (</a:t>
            </a:r>
            <a:r>
              <a:rPr lang="en-US" b="1" dirty="0" smtClean="0"/>
              <a:t>Project Director</a:t>
            </a:r>
            <a:r>
              <a:rPr lang="en-US" b="1" dirty="0"/>
              <a:t>), Beth Bloom, Marta </a:t>
            </a:r>
            <a:r>
              <a:rPr lang="en-US" b="1" dirty="0" err="1"/>
              <a:t>Deyrup</a:t>
            </a:r>
            <a:r>
              <a:rPr lang="en-US" b="1" dirty="0"/>
              <a:t>, and </a:t>
            </a:r>
            <a:r>
              <a:rPr lang="en-US" b="1" dirty="0" err="1"/>
              <a:t>Xue</a:t>
            </a:r>
            <a:r>
              <a:rPr lang="en-US" b="1" dirty="0"/>
              <a:t>-Ming </a:t>
            </a:r>
            <a:r>
              <a:rPr lang="en-US" b="1" dirty="0" err="1"/>
              <a:t>Bao</a:t>
            </a:r>
            <a:r>
              <a:rPr lang="en-US" b="1" dirty="0"/>
              <a:t>, Seton Hall University</a:t>
            </a:r>
            <a:r>
              <a:rPr lang="en-US" b="1" dirty="0" smtClean="0"/>
              <a:t>, </a:t>
            </a:r>
            <a:r>
              <a:rPr lang="en-US" dirty="0" smtClean="0"/>
              <a:t>for </a:t>
            </a:r>
            <a:r>
              <a:rPr lang="en-US" dirty="0"/>
              <a:t>“Information Literacy in the Wired University” project.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2012: Beth </a:t>
            </a:r>
            <a:r>
              <a:rPr lang="en-US" dirty="0"/>
              <a:t>Bloom, Marta </a:t>
            </a:r>
            <a:r>
              <a:rPr lang="en-US" dirty="0" err="1"/>
              <a:t>Deyrup</a:t>
            </a:r>
            <a:r>
              <a:rPr lang="en-US" dirty="0"/>
              <a:t>, and Paul Fisher have been awarded a prestigious Google research grant of $15,000 to track undergraduate students' information-seeking behavior at Seton Hall University. This builds on an earlier CDI grant that Bloom and </a:t>
            </a:r>
            <a:r>
              <a:rPr lang="en-US" dirty="0" err="1"/>
              <a:t>Deyrup</a:t>
            </a:r>
            <a:r>
              <a:rPr lang="en-US" dirty="0"/>
              <a:t> received from the TLTC last year</a:t>
            </a: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10200"/>
            <a:ext cx="1905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0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2003) </a:t>
            </a:r>
            <a:r>
              <a:rPr lang="en-US" b="1" dirty="0"/>
              <a:t>Edward </a:t>
            </a:r>
            <a:r>
              <a:rPr lang="en-US" b="1" dirty="0" err="1"/>
              <a:t>Corrado</a:t>
            </a:r>
            <a:r>
              <a:rPr lang="en-US" b="1" dirty="0"/>
              <a:t>, </a:t>
            </a:r>
            <a:r>
              <a:rPr lang="en-US" b="1" dirty="0" smtClean="0"/>
              <a:t>System Administrator</a:t>
            </a:r>
            <a:r>
              <a:rPr lang="en-US" b="1" dirty="0"/>
              <a:t>, Rider University Libraries,</a:t>
            </a:r>
            <a:r>
              <a:rPr lang="en-US" dirty="0"/>
              <a:t> for his groundbreaking work </a:t>
            </a:r>
            <a:r>
              <a:rPr lang="en-US" dirty="0" smtClean="0"/>
              <a:t>in using </a:t>
            </a:r>
            <a:r>
              <a:rPr lang="en-US" dirty="0"/>
              <a:t>Open Source Software (OSS) in library </a:t>
            </a:r>
            <a:r>
              <a:rPr lang="en-US" dirty="0" smtClean="0"/>
              <a:t>applications.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2012 Edward </a:t>
            </a:r>
            <a:r>
              <a:rPr lang="en-US" dirty="0" err="1" smtClean="0"/>
              <a:t>Corrado</a:t>
            </a:r>
            <a:r>
              <a:rPr lang="en-US" dirty="0" smtClean="0"/>
              <a:t>, Director </a:t>
            </a:r>
            <a:r>
              <a:rPr lang="en-US" dirty="0"/>
              <a:t>of Library </a:t>
            </a:r>
            <a:r>
              <a:rPr lang="en-US" dirty="0" smtClean="0"/>
              <a:t>Technology,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SUNY Binghamton </a:t>
            </a:r>
            <a:r>
              <a:rPr lang="en-US" dirty="0"/>
              <a:t>University Libraries</a:t>
            </a:r>
          </a:p>
        </p:txBody>
      </p:sp>
      <p:pic>
        <p:nvPicPr>
          <p:cNvPr id="5122" name="Picture 2" descr="C:\Users\mallerym\Desktop\2006EdCorr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1295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4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2004) </a:t>
            </a:r>
            <a:r>
              <a:rPr lang="en-US" b="1" dirty="0"/>
              <a:t>Ronald </a:t>
            </a:r>
            <a:r>
              <a:rPr lang="en-US" b="1" dirty="0" err="1"/>
              <a:t>Jantz</a:t>
            </a:r>
            <a:r>
              <a:rPr lang="en-US" b="1" dirty="0"/>
              <a:t> and </a:t>
            </a:r>
            <a:r>
              <a:rPr lang="en-US" b="1" dirty="0" err="1"/>
              <a:t>theFEDORA</a:t>
            </a:r>
            <a:r>
              <a:rPr lang="en-US" b="1" dirty="0"/>
              <a:t> Implementation Team, Rutgers University </a:t>
            </a:r>
            <a:r>
              <a:rPr lang="en-US" b="1" dirty="0" smtClean="0"/>
              <a:t>Libraries</a:t>
            </a:r>
            <a:r>
              <a:rPr lang="en-US" dirty="0" smtClean="0"/>
              <a:t> for "</a:t>
            </a:r>
            <a:r>
              <a:rPr lang="en-US" dirty="0"/>
              <a:t>FEDORA: A Framework for Creating a Digital Library </a:t>
            </a:r>
            <a:r>
              <a:rPr lang="en-US" dirty="0" err="1"/>
              <a:t>Repository"project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*2012: Ronald </a:t>
            </a:r>
            <a:r>
              <a:rPr lang="en-US" dirty="0" err="1" smtClean="0"/>
              <a:t>Jantz</a:t>
            </a:r>
            <a:r>
              <a:rPr lang="en-US" dirty="0" smtClean="0"/>
              <a:t>,  </a:t>
            </a:r>
            <a:r>
              <a:rPr lang="en-US" dirty="0"/>
              <a:t>Digital Library Architect, Scholarly Communication </a:t>
            </a:r>
            <a:r>
              <a:rPr lang="en-US" dirty="0" smtClean="0"/>
              <a:t>Center, Rutgers U. Libraries.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4267200"/>
            <a:ext cx="3733800" cy="248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28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743200"/>
            <a:ext cx="4047746" cy="3447288"/>
          </a:xfrm>
        </p:spPr>
        <p:txBody>
          <a:bodyPr/>
          <a:lstStyle/>
          <a:p>
            <a:r>
              <a:rPr lang="en-US" dirty="0"/>
              <a:t>*(2006) </a:t>
            </a:r>
            <a:r>
              <a:rPr lang="en-US" b="1" dirty="0"/>
              <a:t>Edward </a:t>
            </a:r>
            <a:r>
              <a:rPr lang="en-US" b="1" dirty="0" err="1"/>
              <a:t>Corrado</a:t>
            </a:r>
            <a:r>
              <a:rPr lang="en-US" b="1" dirty="0"/>
              <a:t>, </a:t>
            </a:r>
            <a:r>
              <a:rPr lang="en-US" b="1" dirty="0" smtClean="0"/>
              <a:t>Heather </a:t>
            </a:r>
            <a:r>
              <a:rPr lang="en-US" b="1" dirty="0" err="1" smtClean="0"/>
              <a:t>Moulaison</a:t>
            </a:r>
            <a:r>
              <a:rPr lang="en-US" b="1" dirty="0"/>
              <a:t>, and Eric </a:t>
            </a:r>
            <a:r>
              <a:rPr lang="en-US" b="1" dirty="0" err="1"/>
              <a:t>Thul</a:t>
            </a:r>
            <a:r>
              <a:rPr lang="en-US" b="1" dirty="0"/>
              <a:t>, The College of New Jersey,</a:t>
            </a:r>
            <a:r>
              <a:rPr lang="en-US" dirty="0"/>
              <a:t> for "</a:t>
            </a:r>
            <a:r>
              <a:rPr lang="en-US" dirty="0" smtClean="0"/>
              <a:t>Integrating RSS </a:t>
            </a:r>
            <a:r>
              <a:rPr lang="en-US" dirty="0"/>
              <a:t>Feeds of New Library Acquisitions into a Course Management </a:t>
            </a:r>
            <a:r>
              <a:rPr lang="en-US" dirty="0" err="1" smtClean="0"/>
              <a:t>System"project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2012 Co-editors of LITA Guide to:</a:t>
            </a:r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45" y="3494809"/>
            <a:ext cx="4191000" cy="338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8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01614"/>
            <a:ext cx="3390643" cy="410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fish-abowma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1752600"/>
            <a:ext cx="2438400" cy="2530415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50800" dir="5400000" sx="40000" sy="4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4841814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*(2008) the team of </a:t>
            </a:r>
            <a:r>
              <a:rPr lang="en-US" sz="2400" b="1" dirty="0" err="1"/>
              <a:t>Choong</a:t>
            </a:r>
            <a:r>
              <a:rPr lang="en-US" sz="2400" b="1" dirty="0"/>
              <a:t> </a:t>
            </a:r>
            <a:r>
              <a:rPr lang="en-US" sz="2400" b="1" dirty="0" err="1" smtClean="0"/>
              <a:t>Hoong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Liew</a:t>
            </a:r>
            <a:r>
              <a:rPr lang="en-US" sz="2400" b="1" dirty="0"/>
              <a:t>, Web Designer; and Mei Ling Lo, Math/Computer Science Librarian, </a:t>
            </a:r>
            <a:r>
              <a:rPr lang="en-US" sz="2400" b="1" dirty="0" smtClean="0"/>
              <a:t>at Rutgers </a:t>
            </a:r>
            <a:r>
              <a:rPr lang="en-US" sz="2400" b="1" dirty="0"/>
              <a:t>University</a:t>
            </a:r>
            <a:r>
              <a:rPr lang="en-US" sz="2400" dirty="0"/>
              <a:t> for </a:t>
            </a:r>
            <a:r>
              <a:rPr lang="en-US" sz="2400" dirty="0" smtClean="0"/>
              <a:t>the </a:t>
            </a:r>
            <a:r>
              <a:rPr lang="en-US" sz="2400" dirty="0"/>
              <a:t>"Rutgers Library </a:t>
            </a:r>
            <a:r>
              <a:rPr lang="en-US" sz="2400" dirty="0" smtClean="0"/>
              <a:t>Toolbar."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283015"/>
            <a:ext cx="2781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Courtesy of abowman.com</a:t>
            </a:r>
            <a:endParaRPr lang="en-US" sz="1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7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*(2011) Technology Innovation Award winner was the </a:t>
            </a:r>
            <a:r>
              <a:rPr lang="en-US" u="sng" dirty="0" err="1" smtClean="0">
                <a:hlinkClick r:id="rId2"/>
              </a:rPr>
              <a:t>NJVid</a:t>
            </a:r>
            <a:r>
              <a:rPr lang="en-US" u="sng" dirty="0" smtClean="0"/>
              <a:t> </a:t>
            </a:r>
            <a:r>
              <a:rPr lang="en-US" dirty="0" smtClean="0"/>
              <a:t>Commercial </a:t>
            </a:r>
            <a:r>
              <a:rPr lang="en-US" dirty="0"/>
              <a:t>Video Collection Project Team, a multi-institutional </a:t>
            </a:r>
            <a:r>
              <a:rPr lang="en-US" dirty="0" smtClean="0"/>
              <a:t>statewide effort </a:t>
            </a:r>
            <a:r>
              <a:rPr lang="en-US" dirty="0"/>
              <a:t>led by:</a:t>
            </a:r>
          </a:p>
          <a:p>
            <a:pPr lvl="0"/>
            <a:r>
              <a:rPr lang="en-US" dirty="0"/>
              <a:t>Sandra Miller, Co-Principal Investigator, </a:t>
            </a:r>
            <a:r>
              <a:rPr lang="en-US" dirty="0" err="1"/>
              <a:t>NJVid</a:t>
            </a:r>
            <a:r>
              <a:rPr lang="en-US" dirty="0"/>
              <a:t> IMLS Grant (William Paterson Univ.); </a:t>
            </a:r>
          </a:p>
          <a:p>
            <a:pPr lvl="0"/>
            <a:r>
              <a:rPr lang="en-US" dirty="0"/>
              <a:t>Grace Agnew, Co-Principal Investigator, </a:t>
            </a:r>
            <a:r>
              <a:rPr lang="en-US" dirty="0" err="1"/>
              <a:t>NJVid</a:t>
            </a:r>
            <a:r>
              <a:rPr lang="en-US" dirty="0"/>
              <a:t> IMLS Grant (Rutgers U.); </a:t>
            </a:r>
          </a:p>
          <a:p>
            <a:pPr lvl="0"/>
            <a:r>
              <a:rPr lang="en-US" dirty="0" err="1"/>
              <a:t>Sujay</a:t>
            </a:r>
            <a:r>
              <a:rPr lang="en-US" dirty="0"/>
              <a:t> Daniel, </a:t>
            </a:r>
            <a:r>
              <a:rPr lang="en-US" dirty="0" err="1"/>
              <a:t>NJVid</a:t>
            </a:r>
            <a:r>
              <a:rPr lang="en-US" dirty="0"/>
              <a:t> Manager, </a:t>
            </a:r>
            <a:r>
              <a:rPr lang="en-US" dirty="0" err="1"/>
              <a:t>NJEdge</a:t>
            </a:r>
            <a:r>
              <a:rPr lang="en-US" dirty="0"/>
              <a:t> Senior Information System Architect; and</a:t>
            </a:r>
          </a:p>
          <a:p>
            <a:pPr lvl="0"/>
            <a:r>
              <a:rPr lang="en-US" dirty="0"/>
              <a:t>Jane Hutchison, Chair, VALE Digital Media Committee (William Paterson </a:t>
            </a:r>
            <a:r>
              <a:rPr lang="en-US" dirty="0" smtClean="0"/>
              <a:t>University)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09969"/>
            <a:ext cx="18478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2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Help us discover new Technology Innovation Award winners!</a:t>
            </a:r>
            <a:br>
              <a:rPr lang="en-US" dirty="0" smtClean="0"/>
            </a:br>
            <a:r>
              <a:rPr lang="en-US" dirty="0" smtClean="0"/>
              <a:t>Nominate your innovators!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Mary </a:t>
            </a:r>
            <a:r>
              <a:rPr lang="en-US" dirty="0" err="1" smtClean="0"/>
              <a:t>Mallery</a:t>
            </a:r>
            <a:r>
              <a:rPr lang="en-US" dirty="0" smtClean="0"/>
              <a:t>, Ph.D.</a:t>
            </a:r>
          </a:p>
          <a:p>
            <a:r>
              <a:rPr lang="en-US" dirty="0" smtClean="0"/>
              <a:t>mallerym@mail.montclair.edu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2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361</Words>
  <Application>Microsoft Office PowerPoint</Application>
  <PresentationFormat>On-screen Show (4:3)</PresentationFormat>
  <Paragraphs>24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Ten Years of the NJLA CUS/ACRL-NJ Technology Innovation Award</vt:lpstr>
      <vt:lpstr>PowerPoint Presentation</vt:lpstr>
      <vt:lpstr>Reflections from Past Winners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Help us discover new Technology Innovation Award winners! Nominate your innovators!</vt:lpstr>
    </vt:vector>
  </TitlesOfParts>
  <Company>Montclair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Years of the NJLA CUS/ACRL-NJ Technology Innovation Award</dc:title>
  <dc:creator>Mary A. Mallery</dc:creator>
  <cp:lastModifiedBy>Mary A. Mallery</cp:lastModifiedBy>
  <cp:revision>14</cp:revision>
  <dcterms:created xsi:type="dcterms:W3CDTF">2012-06-06T03:05:29Z</dcterms:created>
  <dcterms:modified xsi:type="dcterms:W3CDTF">2012-06-06T11:56:55Z</dcterms:modified>
</cp:coreProperties>
</file>