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79" r:id="rId6"/>
    <p:sldId id="257" r:id="rId7"/>
    <p:sldId id="260" r:id="rId8"/>
    <p:sldId id="259" r:id="rId9"/>
    <p:sldId id="261" r:id="rId10"/>
    <p:sldId id="262" r:id="rId11"/>
    <p:sldId id="280" r:id="rId12"/>
    <p:sldId id="263" r:id="rId13"/>
    <p:sldId id="264" r:id="rId14"/>
    <p:sldId id="285" r:id="rId15"/>
    <p:sldId id="265" r:id="rId16"/>
    <p:sldId id="258" r:id="rId17"/>
    <p:sldId id="281" r:id="rId18"/>
    <p:sldId id="290" r:id="rId19"/>
    <p:sldId id="291" r:id="rId20"/>
    <p:sldId id="282" r:id="rId21"/>
    <p:sldId id="266" r:id="rId22"/>
    <p:sldId id="283" r:id="rId23"/>
    <p:sldId id="284" r:id="rId24"/>
    <p:sldId id="267" r:id="rId25"/>
    <p:sldId id="286" r:id="rId26"/>
    <p:sldId id="287" r:id="rId27"/>
    <p:sldId id="289" r:id="rId28"/>
    <p:sldId id="288" r:id="rId29"/>
    <p:sldId id="268" r:id="rId30"/>
    <p:sldId id="269" r:id="rId31"/>
    <p:sldId id="270" r:id="rId32"/>
    <p:sldId id="272" r:id="rId33"/>
    <p:sldId id="273" r:id="rId34"/>
    <p:sldId id="274" r:id="rId35"/>
    <p:sldId id="275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2" autoAdjust="0"/>
    <p:restoredTop sz="94660"/>
  </p:normalViewPr>
  <p:slideViewPr>
    <p:cSldViewPr>
      <p:cViewPr varScale="1">
        <p:scale>
          <a:sx n="50" d="100"/>
          <a:sy n="50" d="100"/>
        </p:scale>
        <p:origin x="-11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3978-836F-4130-9F39-98FD0A819C0C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552C-9C40-496D-9895-BFC377A63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66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3978-836F-4130-9F39-98FD0A819C0C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552C-9C40-496D-9895-BFC377A63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10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3978-836F-4130-9F39-98FD0A819C0C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552C-9C40-496D-9895-BFC377A63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5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3978-836F-4130-9F39-98FD0A819C0C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552C-9C40-496D-9895-BFC377A63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5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3978-836F-4130-9F39-98FD0A819C0C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552C-9C40-496D-9895-BFC377A63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9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3978-836F-4130-9F39-98FD0A819C0C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552C-9C40-496D-9895-BFC377A63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0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3978-836F-4130-9F39-98FD0A819C0C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552C-9C40-496D-9895-BFC377A63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15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3978-836F-4130-9F39-98FD0A819C0C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552C-9C40-496D-9895-BFC377A63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2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3978-836F-4130-9F39-98FD0A819C0C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552C-9C40-496D-9895-BFC377A63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9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3978-836F-4130-9F39-98FD0A819C0C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552C-9C40-496D-9895-BFC377A63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12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3978-836F-4130-9F39-98FD0A819C0C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552C-9C40-496D-9895-BFC377A63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9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93978-836F-4130-9F39-98FD0A819C0C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B552C-9C40-496D-9895-BFC377A63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7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9150" y="837575"/>
            <a:ext cx="33718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 smtClean="0">
                <a:latin typeface="AR DESTINE" panose="02000000000000000000" pitchFamily="2" charset="0"/>
              </a:rPr>
              <a:t>Yo</a:t>
            </a:r>
            <a:r>
              <a:rPr lang="en-US" sz="2400" dirty="0" smtClean="0">
                <a:latin typeface="AR DESTINE" panose="02000000000000000000" pitchFamily="2" charset="0"/>
              </a:rPr>
              <a:t> </a:t>
            </a:r>
            <a:r>
              <a:rPr lang="en-US" sz="11500" dirty="0" smtClean="0">
                <a:latin typeface="AR DESTINE" panose="02000000000000000000" pitchFamily="2" charset="0"/>
              </a:rPr>
              <a:t>!</a:t>
            </a:r>
            <a:endParaRPr lang="en-US" sz="11500" dirty="0">
              <a:latin typeface="AR DESTI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97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165"/>
            <a:ext cx="4099712" cy="646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8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457200"/>
            <a:ext cx="366968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"/>
            <a:ext cx="154513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0333">
            <a:off x="5303263" y="2590800"/>
            <a:ext cx="2317696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60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40" y="1229360"/>
            <a:ext cx="1696720" cy="439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0"/>
            <a:ext cx="4216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313260"/>
            <a:ext cx="3581400" cy="554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4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43200"/>
            <a:ext cx="3154726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1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67" y="0"/>
            <a:ext cx="4647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67" y="0"/>
            <a:ext cx="46472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298013">
            <a:off x="907680" y="298559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Rounded MT Bold" panose="020F0704030504030204" pitchFamily="34" charset="0"/>
              </a:rPr>
              <a:t>What methods of communication?</a:t>
            </a:r>
            <a:endParaRPr lang="en-U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2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17" y="2362200"/>
            <a:ext cx="1885634" cy="196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7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350770"/>
            <a:ext cx="1695450" cy="152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0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9150" y="837575"/>
            <a:ext cx="27622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 smtClean="0">
                <a:latin typeface="AR DESTINE" panose="02000000000000000000" pitchFamily="2" charset="0"/>
              </a:rPr>
              <a:t>Yo</a:t>
            </a:r>
            <a:r>
              <a:rPr lang="en-US" sz="2400" dirty="0">
                <a:latin typeface="AR DESTINE" panose="02000000000000000000" pitchFamily="2" charset="0"/>
              </a:rPr>
              <a:t> </a:t>
            </a:r>
            <a:r>
              <a:rPr lang="en-US" sz="11500" dirty="0" smtClean="0">
                <a:latin typeface="AR DESTINE" panose="02000000000000000000" pitchFamily="2" charset="0"/>
              </a:rPr>
              <a:t>!</a:t>
            </a:r>
            <a:endParaRPr lang="en-US" sz="11500" dirty="0">
              <a:latin typeface="AR DESTINE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2211050"/>
            <a:ext cx="289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Eras Bold ITC" panose="020B0907030504020204" pitchFamily="34" charset="0"/>
              </a:rPr>
              <a:t>Yes!</a:t>
            </a:r>
            <a:endParaRPr lang="en-US" sz="88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22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050"/>
            <a:ext cx="3979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3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050"/>
            <a:ext cx="39791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14800"/>
            <a:ext cx="342785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9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050"/>
            <a:ext cx="397913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362200"/>
            <a:ext cx="276152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050"/>
            <a:ext cx="39791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6177" y="2846223"/>
            <a:ext cx="4267200" cy="284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6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95" y="0"/>
            <a:ext cx="4879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44" y="152400"/>
            <a:ext cx="2439605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40386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Bring it out of the building…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0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44" y="152400"/>
            <a:ext cx="2439605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7294" y="4419600"/>
            <a:ext cx="3525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Work together!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8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44" y="152400"/>
            <a:ext cx="2439605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7294" y="4419600"/>
            <a:ext cx="3525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Work together!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08744" y="5334000"/>
            <a:ext cx="3525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e.g.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NJMakersDay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…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44" y="152400"/>
            <a:ext cx="2439605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22088" y="5265301"/>
            <a:ext cx="2265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 panose="020F0704030504030204" pitchFamily="34" charset="0"/>
              </a:rPr>
              <a:t>Go big!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8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5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9150" y="837575"/>
            <a:ext cx="27622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 smtClean="0">
                <a:latin typeface="AR DESTINE" panose="02000000000000000000" pitchFamily="2" charset="0"/>
              </a:rPr>
              <a:t>Yo</a:t>
            </a:r>
            <a:r>
              <a:rPr lang="en-US" sz="2400" dirty="0" smtClean="0">
                <a:latin typeface="AR DESTINE" panose="02000000000000000000" pitchFamily="2" charset="0"/>
              </a:rPr>
              <a:t> </a:t>
            </a:r>
            <a:r>
              <a:rPr lang="en-US" sz="11500" dirty="0" smtClean="0">
                <a:latin typeface="AR DESTINE" panose="02000000000000000000" pitchFamily="2" charset="0"/>
              </a:rPr>
              <a:t>!</a:t>
            </a:r>
            <a:endParaRPr lang="en-US" sz="11500" dirty="0">
              <a:latin typeface="AR DESTINE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2211050"/>
            <a:ext cx="289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Eras Bold ITC" panose="020B0907030504020204" pitchFamily="34" charset="0"/>
              </a:rPr>
              <a:t>Yes!</a:t>
            </a:r>
            <a:endParaRPr lang="en-US" sz="8800" dirty="0">
              <a:latin typeface="Eras Bold ITC" panose="020B0907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4706898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t</a:t>
            </a:r>
            <a:r>
              <a:rPr lang="en-US" sz="4000" dirty="0" smtClean="0">
                <a:latin typeface="Arial Rounded MT Bold" panose="020F0704030504030204" pitchFamily="34" charset="0"/>
              </a:rPr>
              <a:t>alking about tech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5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32" y="0"/>
            <a:ext cx="4819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4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4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88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59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57800" y="838200"/>
            <a:ext cx="3276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Keisha Miller</a:t>
            </a:r>
          </a:p>
          <a:p>
            <a:r>
              <a:rPr lang="en-US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kmiller@sopl.org</a:t>
            </a:r>
            <a:endParaRPr lang="en-US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0" y="1847969"/>
            <a:ext cx="327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Melissa Kopecky</a:t>
            </a:r>
          </a:p>
          <a:p>
            <a:r>
              <a:rPr lang="en-US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mkopecky@sopl.org</a:t>
            </a:r>
            <a:endParaRPr lang="en-US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0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76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9128480">
            <a:off x="819150" y="837575"/>
            <a:ext cx="27622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 smtClean="0">
                <a:latin typeface="AR DESTINE" panose="02000000000000000000" pitchFamily="2" charset="0"/>
              </a:rPr>
              <a:t>Yo</a:t>
            </a:r>
            <a:r>
              <a:rPr lang="en-US" sz="2400" dirty="0" smtClean="0">
                <a:latin typeface="AR DESTINE" panose="02000000000000000000" pitchFamily="2" charset="0"/>
              </a:rPr>
              <a:t> </a:t>
            </a:r>
            <a:r>
              <a:rPr lang="en-US" sz="11500" dirty="0" smtClean="0">
                <a:latin typeface="AR DESTINE" panose="02000000000000000000" pitchFamily="2" charset="0"/>
              </a:rPr>
              <a:t>!</a:t>
            </a:r>
            <a:endParaRPr lang="en-US" sz="11500" dirty="0">
              <a:latin typeface="AR DESTINE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640870">
            <a:off x="2133601" y="2655514"/>
            <a:ext cx="289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Eras Bold ITC" panose="020B0907030504020204" pitchFamily="34" charset="0"/>
              </a:rPr>
              <a:t>Yes!</a:t>
            </a:r>
            <a:endParaRPr lang="en-US" sz="8800" dirty="0">
              <a:latin typeface="Eras Bold ITC" panose="020B0907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188015">
            <a:off x="3409950" y="38042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t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alking about tech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1697" y="45720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w</a:t>
            </a:r>
            <a:r>
              <a:rPr lang="en-US" sz="4000" dirty="0" smtClean="0">
                <a:latin typeface="Arial Rounded MT Bold" panose="020F0704030504030204" pitchFamily="34" charset="0"/>
              </a:rPr>
              <a:t>ith thanks to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24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9128480">
            <a:off x="1033340" y="1364965"/>
            <a:ext cx="27622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 smtClean="0">
                <a:latin typeface="AR DESTINE" panose="02000000000000000000" pitchFamily="2" charset="0"/>
              </a:rPr>
              <a:t>Yo</a:t>
            </a:r>
            <a:r>
              <a:rPr lang="en-US" sz="2400" dirty="0" smtClean="0">
                <a:latin typeface="AR DESTINE" panose="02000000000000000000" pitchFamily="2" charset="0"/>
              </a:rPr>
              <a:t> </a:t>
            </a:r>
            <a:r>
              <a:rPr lang="en-US" sz="11500" dirty="0" smtClean="0">
                <a:latin typeface="AR DESTINE" panose="02000000000000000000" pitchFamily="2" charset="0"/>
              </a:rPr>
              <a:t>!</a:t>
            </a:r>
            <a:endParaRPr lang="en-US" sz="11500" dirty="0">
              <a:latin typeface="AR DESTINE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640870">
            <a:off x="3398327" y="1333525"/>
            <a:ext cx="289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Eras Bold ITC" panose="020B0907030504020204" pitchFamily="34" charset="0"/>
              </a:rPr>
              <a:t>Yes!</a:t>
            </a:r>
            <a:endParaRPr lang="en-US" sz="8800" dirty="0">
              <a:latin typeface="Eras Bold ITC" panose="020B0907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188015">
            <a:off x="221174" y="308254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t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alking about tech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0069"/>
            <a:ext cx="9144000" cy="2266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6850" y="3986126"/>
            <a:ext cx="3886200" cy="707886"/>
          </a:xfrm>
          <a:prstGeom prst="rect">
            <a:avLst/>
          </a:prstGeom>
          <a:solidFill>
            <a:srgbClr val="DBDEED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Rounded MT Bold" panose="020F0704030504030204" pitchFamily="34" charset="0"/>
              </a:rPr>
              <a:t>w</a:t>
            </a:r>
            <a:r>
              <a:rPr lang="en-US" sz="4000" dirty="0" smtClean="0">
                <a:latin typeface="Arial Rounded MT Bold" panose="020F0704030504030204" pitchFamily="34" charset="0"/>
              </a:rPr>
              <a:t>ith thanks to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09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5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18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52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8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64</Words>
  <Application>Microsoft Office PowerPoint</Application>
  <PresentationFormat>On-screen Show (4:3)</PresentationFormat>
  <Paragraphs>24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Kopecky</dc:creator>
  <cp:lastModifiedBy>Melissa Kopecky</cp:lastModifiedBy>
  <cp:revision>15</cp:revision>
  <dcterms:created xsi:type="dcterms:W3CDTF">2015-04-22T03:16:58Z</dcterms:created>
  <dcterms:modified xsi:type="dcterms:W3CDTF">2015-04-22T05:20:37Z</dcterms:modified>
</cp:coreProperties>
</file>