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2"/>
  </p:notesMasterIdLst>
  <p:sldIdLst>
    <p:sldId id="256" r:id="rId2"/>
    <p:sldId id="261" r:id="rId3"/>
    <p:sldId id="257" r:id="rId4"/>
    <p:sldId id="258" r:id="rId5"/>
    <p:sldId id="260" r:id="rId6"/>
    <p:sldId id="262" r:id="rId7"/>
    <p:sldId id="263" r:id="rId8"/>
    <p:sldId id="266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53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B5F9C-D3FC-4663-8571-68B6C271273B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D82FE-8E9C-44DA-A9EC-C9DB783E4F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service</a:t>
            </a:r>
            <a:r>
              <a:rPr lang="en-US" baseline="0" dirty="0" smtClean="0"/>
              <a:t> sends out a zip file filled with photos on a specific topic each month.  The idea is you will build a database of high quality images over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D82FE-8E9C-44DA-A9EC-C9DB783E4FB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 free photos every 10</a:t>
            </a:r>
            <a:r>
              <a:rPr lang="en-US" baseline="0" dirty="0" smtClean="0"/>
              <a:t> days—you can also search the website for specific photos.  I used an image from </a:t>
            </a:r>
            <a:r>
              <a:rPr lang="en-US" baseline="0" dirty="0" err="1" smtClean="0"/>
              <a:t>Upsplash</a:t>
            </a:r>
            <a:r>
              <a:rPr lang="en-US" baseline="0" dirty="0" smtClean="0"/>
              <a:t> and Pablo from Buffer.com to overlay the words—very fast and easy to use, but size can be a problem.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D82FE-8E9C-44DA-A9EC-C9DB783E4FB7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found this photo by searching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Upsplash</a:t>
            </a:r>
            <a:r>
              <a:rPr lang="en-US" baseline="0" dirty="0" smtClean="0"/>
              <a:t> webpage for books and then for </a:t>
            </a:r>
            <a:r>
              <a:rPr lang="en-US" baseline="0" dirty="0" err="1" smtClean="0"/>
              <a:t>ereaders</a:t>
            </a:r>
            <a:r>
              <a:rPr lang="en-US" baseline="0" dirty="0" smtClean="0"/>
              <a:t>.  This is the first time I am using a high-quality Kindle photo that I didn’t take myself of lift off the web hoping I got the rights properly.  I’m thrilled to find this source.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D82FE-8E9C-44DA-A9EC-C9DB783E4FB7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D82FE-8E9C-44DA-A9EC-C9DB783E4FB7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D82FE-8E9C-44DA-A9EC-C9DB783E4FB7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came</a:t>
            </a:r>
            <a:r>
              <a:rPr lang="en-US" baseline="0" dirty="0" smtClean="0"/>
              <a:t> from the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D82FE-8E9C-44DA-A9EC-C9DB783E4FB7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D82FE-8E9C-44DA-A9EC-C9DB783E4FB7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DC70-1AFE-4A6E-AF25-26947387D015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FA98-0493-4A7B-890E-E91DACD17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DC70-1AFE-4A6E-AF25-26947387D015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FA98-0493-4A7B-890E-E91DACD17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DC70-1AFE-4A6E-AF25-26947387D015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FA98-0493-4A7B-890E-E91DACD17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DC70-1AFE-4A6E-AF25-26947387D015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FA98-0493-4A7B-890E-E91DACD17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DC70-1AFE-4A6E-AF25-26947387D015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FA98-0493-4A7B-890E-E91DACD17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DC70-1AFE-4A6E-AF25-26947387D015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FA98-0493-4A7B-890E-E91DACD17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DC70-1AFE-4A6E-AF25-26947387D015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FA98-0493-4A7B-890E-E91DACD17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DC70-1AFE-4A6E-AF25-26947387D015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FA98-0493-4A7B-890E-E91DACD17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DC70-1AFE-4A6E-AF25-26947387D015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FA98-0493-4A7B-890E-E91DACD17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DC70-1AFE-4A6E-AF25-26947387D015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FA98-0493-4A7B-890E-E91DACD17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DC70-1AFE-4A6E-AF25-26947387D015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FA98-0493-4A7B-890E-E91DACD17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FDC70-1AFE-4A6E-AF25-26947387D015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AFA98-0493-4A7B-890E-E91DACD17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2381250"/>
          </a:xfrm>
        </p:spPr>
        <p:txBody>
          <a:bodyPr/>
          <a:lstStyle/>
          <a:p>
            <a:r>
              <a:rPr lang="en-US" dirty="0" smtClean="0"/>
              <a:t>Free Stock Photos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581400"/>
            <a:ext cx="7854696" cy="1752600"/>
          </a:xfrm>
        </p:spPr>
        <p:txBody>
          <a:bodyPr/>
          <a:lstStyle/>
          <a:p>
            <a:r>
              <a:rPr lang="en-US" dirty="0" smtClean="0"/>
              <a:t>Cynthia M. Lambert</a:t>
            </a:r>
          </a:p>
          <a:p>
            <a:r>
              <a:rPr lang="en-US" dirty="0" smtClean="0"/>
              <a:t>#NJLA2015</a:t>
            </a:r>
          </a:p>
          <a:p>
            <a:r>
              <a:rPr lang="en-US" dirty="0" smtClean="0"/>
              <a:t>Lightening Lunch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Art, Portraits, Historic Objects….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National Gallery of Art</a:t>
            </a:r>
          </a:p>
          <a:p>
            <a:pPr algn="ctr">
              <a:buNone/>
            </a:pPr>
            <a:r>
              <a:rPr lang="en-US" dirty="0" smtClean="0"/>
              <a:t>Metropolitan Museum of Art</a:t>
            </a:r>
          </a:p>
          <a:p>
            <a:pPr algn="ctr">
              <a:buNone/>
            </a:pPr>
            <a:r>
              <a:rPr lang="en-US" dirty="0" smtClean="0"/>
              <a:t>The Getty Museum</a:t>
            </a:r>
          </a:p>
          <a:p>
            <a:pPr algn="ctr">
              <a:buNone/>
            </a:pPr>
            <a:r>
              <a:rPr lang="en-US" dirty="0" smtClean="0"/>
              <a:t>British Museum</a:t>
            </a:r>
          </a:p>
          <a:p>
            <a:pPr algn="ctr">
              <a:buNone/>
            </a:pPr>
            <a:r>
              <a:rPr lang="en-US" dirty="0" smtClean="0"/>
              <a:t>Victoria &amp; Albert Museum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100" name="Picture 4" descr="https://images.nga.gov/assets/thumbnails/391/7/b225dc7718a77f8f8375ccfa92968f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57752">
            <a:off x="381000" y="2590800"/>
            <a:ext cx="1219200" cy="1000125"/>
          </a:xfrm>
          <a:prstGeom prst="rect">
            <a:avLst/>
          </a:prstGeom>
          <a:noFill/>
        </p:spPr>
      </p:pic>
      <p:pic>
        <p:nvPicPr>
          <p:cNvPr id="4102" name="Picture 6" descr="Bru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419600"/>
            <a:ext cx="2238375" cy="2238375"/>
          </a:xfrm>
          <a:prstGeom prst="rect">
            <a:avLst/>
          </a:prstGeom>
          <a:noFill/>
        </p:spPr>
      </p:pic>
      <p:pic>
        <p:nvPicPr>
          <p:cNvPr id="4098" name="Picture 2" descr="https://images.nga.gov/assets/thumbnails/69/7/9a59d0b297ec785a72825a2d1783d6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44232">
            <a:off x="7239000" y="1600200"/>
            <a:ext cx="1390650" cy="1679277"/>
          </a:xfrm>
          <a:prstGeom prst="rect">
            <a:avLst/>
          </a:prstGeom>
          <a:noFill/>
        </p:spPr>
      </p:pic>
      <p:pic>
        <p:nvPicPr>
          <p:cNvPr id="4104" name="Picture 8" descr="Ceremonial drinking bow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419600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ilita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61686"/>
            <a:ext cx="9144000" cy="6462486"/>
          </a:xfrm>
        </p:spPr>
      </p:pic>
      <p:sp>
        <p:nvSpPr>
          <p:cNvPr id="5" name="TextBox 4"/>
          <p:cNvSpPr txBox="1"/>
          <p:nvPr/>
        </p:nvSpPr>
        <p:spPr>
          <a:xfrm>
            <a:off x="0" y="3048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Every Hero Has a Story</a:t>
            </a:r>
            <a:endParaRPr lang="en-US" sz="6600" b="1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2362200"/>
            <a:ext cx="175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What’s Yours?</a:t>
            </a:r>
            <a:endParaRPr lang="en-US" sz="40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Source:  US </a:t>
            </a:r>
            <a:r>
              <a:rPr lang="en-US" dirty="0" err="1" smtClean="0"/>
              <a:t>Governement</a:t>
            </a:r>
            <a:r>
              <a:rPr lang="en-US" dirty="0" smtClean="0"/>
              <a:t> (http://</a:t>
            </a:r>
            <a:r>
              <a:rPr lang="en-US" dirty="0" smtClean="0"/>
              <a:t>www.usa.gov/Topics/Graphics.shtml)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Beac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7650" y="609600"/>
            <a:ext cx="8648701" cy="5765800"/>
          </a:xfrm>
        </p:spPr>
      </p:pic>
      <p:sp>
        <p:nvSpPr>
          <p:cNvPr id="10" name="TextBox 9"/>
          <p:cNvSpPr txBox="1"/>
          <p:nvPr/>
        </p:nvSpPr>
        <p:spPr>
          <a:xfrm>
            <a:off x="685800" y="52578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What books will you bring?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81100" y="762000"/>
            <a:ext cx="67818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Great Vacation Reads:</a:t>
            </a:r>
            <a:br>
              <a:rPr lang="en-US" sz="3600" b="1" dirty="0" smtClean="0"/>
            </a:br>
            <a:r>
              <a:rPr lang="en-US" sz="3600" b="1" dirty="0" smtClean="0"/>
              <a:t>June 23, 7:00pm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6400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Source:  Death to Stock Photo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pablo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304800" y="685800"/>
            <a:ext cx="8534398" cy="5105400"/>
          </a:xfrm>
        </p:spPr>
      </p:pic>
      <p:sp>
        <p:nvSpPr>
          <p:cNvPr id="3" name="TextBox 2"/>
          <p:cNvSpPr txBox="1"/>
          <p:nvPr/>
        </p:nvSpPr>
        <p:spPr>
          <a:xfrm>
            <a:off x="304800" y="62484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Source:  </a:t>
            </a:r>
            <a:r>
              <a:rPr lang="en-US" dirty="0" err="1" smtClean="0"/>
              <a:t>Unsplash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00B050"/>
                </a:solidFill>
              </a:rPr>
              <a:t>Summer Reading:  Are you Ready?</a:t>
            </a:r>
            <a:endParaRPr lang="en-US" b="1" i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 descr="kind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143000"/>
            <a:ext cx="6833317" cy="4525963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410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Kindle Basics:  June 2, 10:00am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6477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Source:  </a:t>
            </a:r>
            <a:r>
              <a:rPr lang="en-US" dirty="0" err="1" smtClean="0"/>
              <a:t>Unsplash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ffee_mu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842964"/>
            <a:ext cx="7924800" cy="5283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838200"/>
            <a:ext cx="7086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What’s on your bedside table?</a:t>
            </a:r>
            <a:endParaRPr lang="en-US" b="1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38200" y="4191000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Best Books of 2014</a:t>
            </a:r>
          </a:p>
          <a:p>
            <a:r>
              <a:rPr lang="en-US" b="1" dirty="0" smtClean="0"/>
              <a:t>December 14,  3:00 pm</a:t>
            </a:r>
          </a:p>
          <a:p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6324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Source:  </a:t>
            </a:r>
            <a:r>
              <a:rPr lang="en-US" dirty="0" err="1" smtClean="0"/>
              <a:t>Unsplash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usfee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304800"/>
            <a:ext cx="8389144" cy="6096000"/>
          </a:xfrm>
        </p:spPr>
      </p:pic>
      <p:sp>
        <p:nvSpPr>
          <p:cNvPr id="5" name="TextBox 4"/>
          <p:cNvSpPr txBox="1"/>
          <p:nvPr/>
        </p:nvSpPr>
        <p:spPr>
          <a:xfrm>
            <a:off x="990600" y="4191000"/>
            <a:ext cx="518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Escape the Ordinary</a:t>
            </a:r>
          </a:p>
          <a:p>
            <a:r>
              <a:rPr lang="en-US" sz="2000" dirty="0" smtClean="0"/>
              <a:t>Adult Summer Reading</a:t>
            </a:r>
          </a:p>
          <a:p>
            <a:r>
              <a:rPr lang="en-US" sz="2000" dirty="0" smtClean="0"/>
              <a:t>June 22 to August 24</a:t>
            </a:r>
          </a:p>
          <a:p>
            <a:r>
              <a:rPr lang="en-US" sz="2000" dirty="0" smtClean="0"/>
              <a:t>Sign Up Today!</a:t>
            </a: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6400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Source:  </a:t>
            </a:r>
            <a:r>
              <a:rPr lang="en-US" dirty="0" err="1" smtClean="0"/>
              <a:t>Unsplash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33400"/>
            <a:ext cx="8801549" cy="586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38200" y="762000"/>
            <a:ext cx="48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Freestyle Script" pitchFamily="66" charset="0"/>
              </a:rPr>
              <a:t>Get Ready for Summer Reading…</a:t>
            </a:r>
            <a:endParaRPr lang="en-US" sz="5400" dirty="0">
              <a:latin typeface="Freestyle Script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3810000"/>
            <a:ext cx="5715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  <a:latin typeface="Freestyle Script" pitchFamily="66" charset="0"/>
              </a:rPr>
              <a:t>20 Books in 30 Minutes</a:t>
            </a:r>
          </a:p>
          <a:p>
            <a:pPr algn="ctr"/>
            <a:r>
              <a:rPr lang="en-US" sz="5400" dirty="0" smtClean="0">
                <a:latin typeface="Freestyle Script" pitchFamily="66" charset="0"/>
              </a:rPr>
              <a:t>May 30, 2015</a:t>
            </a:r>
          </a:p>
          <a:p>
            <a:pPr algn="ctr"/>
            <a:r>
              <a:rPr lang="en-US" sz="5400" dirty="0" smtClean="0">
                <a:latin typeface="Freestyle Script" pitchFamily="66" charset="0"/>
              </a:rPr>
              <a:t>7:00pm in the program room</a:t>
            </a:r>
            <a:endParaRPr lang="en-US" sz="5400" dirty="0">
              <a:latin typeface="Freestyle Script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6400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Source:  Death to Stock Photo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now for something completely different….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1905000" cy="260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752600"/>
            <a:ext cx="1905000" cy="230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114800"/>
            <a:ext cx="2895600" cy="224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4191000"/>
            <a:ext cx="1306513" cy="198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1371600"/>
            <a:ext cx="1644650" cy="198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4648200"/>
            <a:ext cx="1525588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57200" y="6477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Source:  Old Book Resolutions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212</TotalTime>
  <Words>307</Words>
  <Application>Microsoft Office PowerPoint</Application>
  <PresentationFormat>On-screen Show (4:3)</PresentationFormat>
  <Paragraphs>47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Free Stock Photos</vt:lpstr>
      <vt:lpstr>Slide 2</vt:lpstr>
      <vt:lpstr>Great Vacation Reads: June 23, 7:00pm</vt:lpstr>
      <vt:lpstr>Slide 4</vt:lpstr>
      <vt:lpstr>Summer Reading:  Are you Ready?</vt:lpstr>
      <vt:lpstr>What’s on your bedside table?</vt:lpstr>
      <vt:lpstr>Slide 7</vt:lpstr>
      <vt:lpstr>Slide 8</vt:lpstr>
      <vt:lpstr>And now for something completely different….</vt:lpstr>
      <vt:lpstr>Art, Portraits, Historic Objects…. </vt:lpstr>
    </vt:vector>
  </TitlesOfParts>
  <Company>Somerset County Library System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staff</dc:creator>
  <cp:lastModifiedBy>staff</cp:lastModifiedBy>
  <cp:revision>15</cp:revision>
  <dcterms:created xsi:type="dcterms:W3CDTF">2015-04-06T17:39:04Z</dcterms:created>
  <dcterms:modified xsi:type="dcterms:W3CDTF">2015-04-17T20:48:57Z</dcterms:modified>
</cp:coreProperties>
</file>