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77" r:id="rId13"/>
    <p:sldId id="281" r:id="rId14"/>
    <p:sldId id="270" r:id="rId15"/>
    <p:sldId id="276" r:id="rId16"/>
    <p:sldId id="280" r:id="rId17"/>
    <p:sldId id="278" r:id="rId18"/>
    <p:sldId id="279" r:id="rId19"/>
    <p:sldId id="282" r:id="rId20"/>
    <p:sldId id="286" r:id="rId21"/>
    <p:sldId id="273" r:id="rId22"/>
    <p:sldId id="284" r:id="rId23"/>
    <p:sldId id="269" r:id="rId24"/>
    <p:sldId id="271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>
      <p:cViewPr>
        <p:scale>
          <a:sx n="94" d="100"/>
          <a:sy n="94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1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92A91-56A3-47B1-A9D1-DEB17C3D4AF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D9DE76-AE61-492A-8C34-B4CB57B4FEA0}">
      <dgm:prSet phldrT="[Text]"/>
      <dgm:spPr/>
      <dgm:t>
        <a:bodyPr/>
        <a:lstStyle/>
        <a:p>
          <a:r>
            <a:rPr lang="en-US" dirty="0" err="1" smtClean="0"/>
            <a:t>EasyBib</a:t>
          </a:r>
          <a:endParaRPr lang="en-US" dirty="0"/>
        </a:p>
      </dgm:t>
    </dgm:pt>
    <dgm:pt modelId="{E3C84F71-D6FD-412C-9904-D28DC72A98F2}" type="parTrans" cxnId="{81C8D7CB-AE79-4F1E-9382-A4E3530996EA}">
      <dgm:prSet/>
      <dgm:spPr/>
      <dgm:t>
        <a:bodyPr/>
        <a:lstStyle/>
        <a:p>
          <a:endParaRPr lang="en-US"/>
        </a:p>
      </dgm:t>
    </dgm:pt>
    <dgm:pt modelId="{D3ADF0BB-6E26-4DCF-A97C-60BF5EC1D24B}" type="sibTrans" cxnId="{81C8D7CB-AE79-4F1E-9382-A4E3530996EA}">
      <dgm:prSet/>
      <dgm:spPr/>
      <dgm:t>
        <a:bodyPr/>
        <a:lstStyle/>
        <a:p>
          <a:endParaRPr lang="en-US"/>
        </a:p>
      </dgm:t>
    </dgm:pt>
    <dgm:pt modelId="{012DA2C8-D506-4084-BB86-255AE2107FF4}">
      <dgm:prSet phldrT="[Text]"/>
      <dgm:spPr/>
      <dgm:t>
        <a:bodyPr/>
        <a:lstStyle/>
        <a:p>
          <a:r>
            <a:rPr lang="en-US" dirty="0" smtClean="0"/>
            <a:t>Flow</a:t>
          </a:r>
          <a:endParaRPr lang="en-US" dirty="0"/>
        </a:p>
      </dgm:t>
    </dgm:pt>
    <dgm:pt modelId="{32AD6C7D-937B-4B8C-B4BC-E986D3DDBF51}" type="parTrans" cxnId="{78B609EA-4EBD-416C-90B2-BD2964209A30}">
      <dgm:prSet/>
      <dgm:spPr/>
      <dgm:t>
        <a:bodyPr/>
        <a:lstStyle/>
        <a:p>
          <a:endParaRPr lang="en-US"/>
        </a:p>
      </dgm:t>
    </dgm:pt>
    <dgm:pt modelId="{F911919C-56BB-40DF-AAFD-E161C43FEC1F}" type="sibTrans" cxnId="{78B609EA-4EBD-416C-90B2-BD2964209A30}">
      <dgm:prSet/>
      <dgm:spPr/>
      <dgm:t>
        <a:bodyPr/>
        <a:lstStyle/>
        <a:p>
          <a:endParaRPr lang="en-US"/>
        </a:p>
      </dgm:t>
    </dgm:pt>
    <dgm:pt modelId="{C1F61AAB-00B3-4851-923B-88F81085CE49}">
      <dgm:prSet phldrT="[Text]"/>
      <dgm:spPr/>
      <dgm:t>
        <a:bodyPr/>
        <a:lstStyle/>
        <a:p>
          <a:r>
            <a:rPr lang="en-US" dirty="0" err="1" smtClean="0"/>
            <a:t>Mendeley</a:t>
          </a:r>
          <a:r>
            <a:rPr lang="en-US" dirty="0" smtClean="0"/>
            <a:t> </a:t>
          </a:r>
          <a:endParaRPr lang="en-US" dirty="0"/>
        </a:p>
      </dgm:t>
    </dgm:pt>
    <dgm:pt modelId="{E90E631E-DD1B-418B-BAFD-506B547C09E8}" type="parTrans" cxnId="{EAB970DC-C492-4EED-9C91-438D032B9ACD}">
      <dgm:prSet/>
      <dgm:spPr/>
      <dgm:t>
        <a:bodyPr/>
        <a:lstStyle/>
        <a:p>
          <a:endParaRPr lang="en-US"/>
        </a:p>
      </dgm:t>
    </dgm:pt>
    <dgm:pt modelId="{C0BBCACA-3C6F-4EDA-930D-9623CAE2B34B}" type="sibTrans" cxnId="{EAB970DC-C492-4EED-9C91-438D032B9ACD}">
      <dgm:prSet/>
      <dgm:spPr/>
      <dgm:t>
        <a:bodyPr/>
        <a:lstStyle/>
        <a:p>
          <a:endParaRPr lang="en-US"/>
        </a:p>
      </dgm:t>
    </dgm:pt>
    <dgm:pt modelId="{5A872E24-B1B0-496C-9E1C-257F8E056871}">
      <dgm:prSet phldrT="[Text]"/>
      <dgm:spPr/>
      <dgm:t>
        <a:bodyPr/>
        <a:lstStyle/>
        <a:p>
          <a:r>
            <a:rPr lang="en-US" dirty="0" err="1" smtClean="0"/>
            <a:t>Zotero</a:t>
          </a:r>
          <a:endParaRPr lang="en-US" dirty="0"/>
        </a:p>
      </dgm:t>
    </dgm:pt>
    <dgm:pt modelId="{C26B5883-7D4A-4D95-96B1-1C9B3971F758}" type="parTrans" cxnId="{B055C9A8-DB4B-49C7-9E33-14BB0DEBC65B}">
      <dgm:prSet/>
      <dgm:spPr/>
      <dgm:t>
        <a:bodyPr/>
        <a:lstStyle/>
        <a:p>
          <a:endParaRPr lang="en-US"/>
        </a:p>
      </dgm:t>
    </dgm:pt>
    <dgm:pt modelId="{60ADAEBE-E6A9-4E93-9FBB-290977A1B570}" type="sibTrans" cxnId="{B055C9A8-DB4B-49C7-9E33-14BB0DEBC65B}">
      <dgm:prSet/>
      <dgm:spPr/>
      <dgm:t>
        <a:bodyPr/>
        <a:lstStyle/>
        <a:p>
          <a:endParaRPr lang="en-US"/>
        </a:p>
      </dgm:t>
    </dgm:pt>
    <dgm:pt modelId="{64B0A8D6-F08C-4843-B71C-47F9DF7F0117}">
      <dgm:prSet phldrT="[Text]"/>
      <dgm:spPr/>
      <dgm:t>
        <a:bodyPr/>
        <a:lstStyle/>
        <a:p>
          <a:r>
            <a:rPr lang="en-US" dirty="0" err="1" smtClean="0"/>
            <a:t>RefWorks</a:t>
          </a:r>
          <a:endParaRPr lang="en-US" dirty="0"/>
        </a:p>
      </dgm:t>
    </dgm:pt>
    <dgm:pt modelId="{795E50AC-6C21-4AD6-ADBE-1D9C8EEE65C3}" type="parTrans" cxnId="{D19B6864-677D-4582-ACC8-3953C44DF910}">
      <dgm:prSet/>
      <dgm:spPr/>
      <dgm:t>
        <a:bodyPr/>
        <a:lstStyle/>
        <a:p>
          <a:endParaRPr lang="en-US"/>
        </a:p>
      </dgm:t>
    </dgm:pt>
    <dgm:pt modelId="{C5723663-4572-4921-AC47-89A939446725}" type="sibTrans" cxnId="{D19B6864-677D-4582-ACC8-3953C44DF910}">
      <dgm:prSet/>
      <dgm:spPr/>
      <dgm:t>
        <a:bodyPr/>
        <a:lstStyle/>
        <a:p>
          <a:endParaRPr lang="en-US"/>
        </a:p>
      </dgm:t>
    </dgm:pt>
    <dgm:pt modelId="{581DD8ED-CECB-4C50-90F0-04B464D77F9C}">
      <dgm:prSet phldrT="[Text]"/>
      <dgm:spPr/>
      <dgm:t>
        <a:bodyPr/>
        <a:lstStyle/>
        <a:p>
          <a:r>
            <a:rPr lang="en-US" smtClean="0"/>
            <a:t>EndNote</a:t>
          </a:r>
          <a:endParaRPr lang="en-US" dirty="0"/>
        </a:p>
      </dgm:t>
    </dgm:pt>
    <dgm:pt modelId="{BF3B62B6-E561-4AF6-B1E3-6BE94044AA0C}" type="parTrans" cxnId="{08004773-B625-4DD6-A6AD-A8D9C98095EB}">
      <dgm:prSet/>
      <dgm:spPr/>
      <dgm:t>
        <a:bodyPr/>
        <a:lstStyle/>
        <a:p>
          <a:endParaRPr lang="en-US"/>
        </a:p>
      </dgm:t>
    </dgm:pt>
    <dgm:pt modelId="{3C3D701E-F31E-40FA-B9D7-606827DA9ED1}" type="sibTrans" cxnId="{08004773-B625-4DD6-A6AD-A8D9C98095EB}">
      <dgm:prSet/>
      <dgm:spPr/>
      <dgm:t>
        <a:bodyPr/>
        <a:lstStyle/>
        <a:p>
          <a:endParaRPr lang="en-US"/>
        </a:p>
      </dgm:t>
    </dgm:pt>
    <dgm:pt modelId="{9692B950-4E50-4DED-8929-9A9D1739D347}" type="pres">
      <dgm:prSet presAssocID="{BFB92A91-56A3-47B1-A9D1-DEB17C3D4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44A995-450D-40A5-998E-FADF2D7D0687}" type="pres">
      <dgm:prSet presAssocID="{BDD9DE76-AE61-492A-8C34-B4CB57B4FEA0}" presName="parentText" presStyleLbl="node1" presStyleIdx="0" presStyleCnt="6" custLinFactNeighborY="337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02881-0172-442B-9A2A-C8EBC5A45B58}" type="pres">
      <dgm:prSet presAssocID="{D3ADF0BB-6E26-4DCF-A97C-60BF5EC1D24B}" presName="spacer" presStyleCnt="0"/>
      <dgm:spPr/>
    </dgm:pt>
    <dgm:pt modelId="{71C26E7A-C026-443C-9427-2B0CFEF7837F}" type="pres">
      <dgm:prSet presAssocID="{581DD8ED-CECB-4C50-90F0-04B464D77F9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1EF32-1D2C-4CB5-B7C6-600DA614A156}" type="pres">
      <dgm:prSet presAssocID="{3C3D701E-F31E-40FA-B9D7-606827DA9ED1}" presName="spacer" presStyleCnt="0"/>
      <dgm:spPr/>
    </dgm:pt>
    <dgm:pt modelId="{056025A6-6F56-4851-A7C2-37E2006BDCE1}" type="pres">
      <dgm:prSet presAssocID="{012DA2C8-D506-4084-BB86-255AE2107FF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28716-7030-43A1-8D53-5B3644DA892E}" type="pres">
      <dgm:prSet presAssocID="{F911919C-56BB-40DF-AAFD-E161C43FEC1F}" presName="spacer" presStyleCnt="0"/>
      <dgm:spPr/>
    </dgm:pt>
    <dgm:pt modelId="{2A889E1B-4AFD-45BB-90AD-271D4E68E6E2}" type="pres">
      <dgm:prSet presAssocID="{C1F61AAB-00B3-4851-923B-88F81085CE4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E5C6-B12D-4CC8-A030-25D67DDF79E1}" type="pres">
      <dgm:prSet presAssocID="{C0BBCACA-3C6F-4EDA-930D-9623CAE2B34B}" presName="spacer" presStyleCnt="0"/>
      <dgm:spPr/>
    </dgm:pt>
    <dgm:pt modelId="{6E760F2B-28A3-4997-9C6D-E9F72B07CAE7}" type="pres">
      <dgm:prSet presAssocID="{64B0A8D6-F08C-4843-B71C-47F9DF7F011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3F607-8F7A-4046-86AB-C98F12287690}" type="pres">
      <dgm:prSet presAssocID="{C5723663-4572-4921-AC47-89A939446725}" presName="spacer" presStyleCnt="0"/>
      <dgm:spPr/>
    </dgm:pt>
    <dgm:pt modelId="{771E8A7E-409D-4F3B-A2EF-E59B023779C5}" type="pres">
      <dgm:prSet presAssocID="{5A872E24-B1B0-496C-9E1C-257F8E05687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B6864-677D-4582-ACC8-3953C44DF910}" srcId="{BFB92A91-56A3-47B1-A9D1-DEB17C3D4AF0}" destId="{64B0A8D6-F08C-4843-B71C-47F9DF7F0117}" srcOrd="4" destOrd="0" parTransId="{795E50AC-6C21-4AD6-ADBE-1D9C8EEE65C3}" sibTransId="{C5723663-4572-4921-AC47-89A939446725}"/>
    <dgm:cxn modelId="{39629F2C-4D78-4542-84C1-61401F0AF109}" type="presOf" srcId="{581DD8ED-CECB-4C50-90F0-04B464D77F9C}" destId="{71C26E7A-C026-443C-9427-2B0CFEF7837F}" srcOrd="0" destOrd="0" presId="urn:microsoft.com/office/officeart/2005/8/layout/vList2"/>
    <dgm:cxn modelId="{83101355-291A-4A80-BDD0-8598863E9D01}" type="presOf" srcId="{C1F61AAB-00B3-4851-923B-88F81085CE49}" destId="{2A889E1B-4AFD-45BB-90AD-271D4E68E6E2}" srcOrd="0" destOrd="0" presId="urn:microsoft.com/office/officeart/2005/8/layout/vList2"/>
    <dgm:cxn modelId="{974BB119-190C-4086-9543-FDD80F8C5091}" type="presOf" srcId="{BDD9DE76-AE61-492A-8C34-B4CB57B4FEA0}" destId="{5244A995-450D-40A5-998E-FADF2D7D0687}" srcOrd="0" destOrd="0" presId="urn:microsoft.com/office/officeart/2005/8/layout/vList2"/>
    <dgm:cxn modelId="{81C8D7CB-AE79-4F1E-9382-A4E3530996EA}" srcId="{BFB92A91-56A3-47B1-A9D1-DEB17C3D4AF0}" destId="{BDD9DE76-AE61-492A-8C34-B4CB57B4FEA0}" srcOrd="0" destOrd="0" parTransId="{E3C84F71-D6FD-412C-9904-D28DC72A98F2}" sibTransId="{D3ADF0BB-6E26-4DCF-A97C-60BF5EC1D24B}"/>
    <dgm:cxn modelId="{A757C948-AEC7-44CF-A267-3AD2D25EE94B}" type="presOf" srcId="{BFB92A91-56A3-47B1-A9D1-DEB17C3D4AF0}" destId="{9692B950-4E50-4DED-8929-9A9D1739D347}" srcOrd="0" destOrd="0" presId="urn:microsoft.com/office/officeart/2005/8/layout/vList2"/>
    <dgm:cxn modelId="{20A0C9FD-25A1-420F-A0DB-5C6D4E84279B}" type="presOf" srcId="{64B0A8D6-F08C-4843-B71C-47F9DF7F0117}" destId="{6E760F2B-28A3-4997-9C6D-E9F72B07CAE7}" srcOrd="0" destOrd="0" presId="urn:microsoft.com/office/officeart/2005/8/layout/vList2"/>
    <dgm:cxn modelId="{EAB970DC-C492-4EED-9C91-438D032B9ACD}" srcId="{BFB92A91-56A3-47B1-A9D1-DEB17C3D4AF0}" destId="{C1F61AAB-00B3-4851-923B-88F81085CE49}" srcOrd="3" destOrd="0" parTransId="{E90E631E-DD1B-418B-BAFD-506B547C09E8}" sibTransId="{C0BBCACA-3C6F-4EDA-930D-9623CAE2B34B}"/>
    <dgm:cxn modelId="{F952AB36-D31B-4F9E-9D86-044AC6A2AC49}" type="presOf" srcId="{012DA2C8-D506-4084-BB86-255AE2107FF4}" destId="{056025A6-6F56-4851-A7C2-37E2006BDCE1}" srcOrd="0" destOrd="0" presId="urn:microsoft.com/office/officeart/2005/8/layout/vList2"/>
    <dgm:cxn modelId="{78B609EA-4EBD-416C-90B2-BD2964209A30}" srcId="{BFB92A91-56A3-47B1-A9D1-DEB17C3D4AF0}" destId="{012DA2C8-D506-4084-BB86-255AE2107FF4}" srcOrd="2" destOrd="0" parTransId="{32AD6C7D-937B-4B8C-B4BC-E986D3DDBF51}" sibTransId="{F911919C-56BB-40DF-AAFD-E161C43FEC1F}"/>
    <dgm:cxn modelId="{5C5106C3-D3E8-4317-99B3-0E6066E91B12}" type="presOf" srcId="{5A872E24-B1B0-496C-9E1C-257F8E056871}" destId="{771E8A7E-409D-4F3B-A2EF-E59B023779C5}" srcOrd="0" destOrd="0" presId="urn:microsoft.com/office/officeart/2005/8/layout/vList2"/>
    <dgm:cxn modelId="{B055C9A8-DB4B-49C7-9E33-14BB0DEBC65B}" srcId="{BFB92A91-56A3-47B1-A9D1-DEB17C3D4AF0}" destId="{5A872E24-B1B0-496C-9E1C-257F8E056871}" srcOrd="5" destOrd="0" parTransId="{C26B5883-7D4A-4D95-96B1-1C9B3971F758}" sibTransId="{60ADAEBE-E6A9-4E93-9FBB-290977A1B570}"/>
    <dgm:cxn modelId="{08004773-B625-4DD6-A6AD-A8D9C98095EB}" srcId="{BFB92A91-56A3-47B1-A9D1-DEB17C3D4AF0}" destId="{581DD8ED-CECB-4C50-90F0-04B464D77F9C}" srcOrd="1" destOrd="0" parTransId="{BF3B62B6-E561-4AF6-B1E3-6BE94044AA0C}" sibTransId="{3C3D701E-F31E-40FA-B9D7-606827DA9ED1}"/>
    <dgm:cxn modelId="{2F4BB3F5-D559-4EBC-BC22-11D90D58DC93}" type="presParOf" srcId="{9692B950-4E50-4DED-8929-9A9D1739D347}" destId="{5244A995-450D-40A5-998E-FADF2D7D0687}" srcOrd="0" destOrd="0" presId="urn:microsoft.com/office/officeart/2005/8/layout/vList2"/>
    <dgm:cxn modelId="{3230A69D-DA26-4018-AA22-C8056047E321}" type="presParOf" srcId="{9692B950-4E50-4DED-8929-9A9D1739D347}" destId="{97002881-0172-442B-9A2A-C8EBC5A45B58}" srcOrd="1" destOrd="0" presId="urn:microsoft.com/office/officeart/2005/8/layout/vList2"/>
    <dgm:cxn modelId="{F1B9A1B8-F725-4F98-84A1-3646A5B0C0CF}" type="presParOf" srcId="{9692B950-4E50-4DED-8929-9A9D1739D347}" destId="{71C26E7A-C026-443C-9427-2B0CFEF7837F}" srcOrd="2" destOrd="0" presId="urn:microsoft.com/office/officeart/2005/8/layout/vList2"/>
    <dgm:cxn modelId="{96E4AB48-3A29-4132-891A-6C3E97ED07B2}" type="presParOf" srcId="{9692B950-4E50-4DED-8929-9A9D1739D347}" destId="{41C1EF32-1D2C-4CB5-B7C6-600DA614A156}" srcOrd="3" destOrd="0" presId="urn:microsoft.com/office/officeart/2005/8/layout/vList2"/>
    <dgm:cxn modelId="{1D5DEDA3-DA3C-4657-A0F3-1A9188DCC26B}" type="presParOf" srcId="{9692B950-4E50-4DED-8929-9A9D1739D347}" destId="{056025A6-6F56-4851-A7C2-37E2006BDCE1}" srcOrd="4" destOrd="0" presId="urn:microsoft.com/office/officeart/2005/8/layout/vList2"/>
    <dgm:cxn modelId="{21D46C59-C5F8-4CCF-B6B6-C6C3D39C45FF}" type="presParOf" srcId="{9692B950-4E50-4DED-8929-9A9D1739D347}" destId="{32528716-7030-43A1-8D53-5B3644DA892E}" srcOrd="5" destOrd="0" presId="urn:microsoft.com/office/officeart/2005/8/layout/vList2"/>
    <dgm:cxn modelId="{02FA9718-1C64-493E-946E-B4DA22CFBF27}" type="presParOf" srcId="{9692B950-4E50-4DED-8929-9A9D1739D347}" destId="{2A889E1B-4AFD-45BB-90AD-271D4E68E6E2}" srcOrd="6" destOrd="0" presId="urn:microsoft.com/office/officeart/2005/8/layout/vList2"/>
    <dgm:cxn modelId="{457F4543-B493-435B-91CC-C79599259E72}" type="presParOf" srcId="{9692B950-4E50-4DED-8929-9A9D1739D347}" destId="{73CDE5C6-B12D-4CC8-A030-25D67DDF79E1}" srcOrd="7" destOrd="0" presId="urn:microsoft.com/office/officeart/2005/8/layout/vList2"/>
    <dgm:cxn modelId="{D68B8B3A-F94C-49A2-AA7D-718E96CBAA92}" type="presParOf" srcId="{9692B950-4E50-4DED-8929-9A9D1739D347}" destId="{6E760F2B-28A3-4997-9C6D-E9F72B07CAE7}" srcOrd="8" destOrd="0" presId="urn:microsoft.com/office/officeart/2005/8/layout/vList2"/>
    <dgm:cxn modelId="{54F65A3A-3ADE-434D-B72F-37C13CEFA8E5}" type="presParOf" srcId="{9692B950-4E50-4DED-8929-9A9D1739D347}" destId="{9C73F607-8F7A-4046-86AB-C98F12287690}" srcOrd="9" destOrd="0" presId="urn:microsoft.com/office/officeart/2005/8/layout/vList2"/>
    <dgm:cxn modelId="{36E92E2B-4412-41A1-A41D-C5F025530DC8}" type="presParOf" srcId="{9692B950-4E50-4DED-8929-9A9D1739D347}" destId="{771E8A7E-409D-4F3B-A2EF-E59B023779C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B92A91-56A3-47B1-A9D1-DEB17C3D4AF0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F61AAB-00B3-4851-923B-88F81085CE49}">
      <dgm:prSet phldrT="[Text]"/>
      <dgm:spPr/>
      <dgm:t>
        <a:bodyPr/>
        <a:lstStyle/>
        <a:p>
          <a:r>
            <a:rPr lang="en-US" dirty="0" smtClean="0"/>
            <a:t>Son of Citation Machine</a:t>
          </a:r>
          <a:endParaRPr lang="en-US" dirty="0"/>
        </a:p>
      </dgm:t>
    </dgm:pt>
    <dgm:pt modelId="{E90E631E-DD1B-418B-BAFD-506B547C09E8}" type="parTrans" cxnId="{EAB970DC-C492-4EED-9C91-438D032B9ACD}">
      <dgm:prSet/>
      <dgm:spPr/>
      <dgm:t>
        <a:bodyPr/>
        <a:lstStyle/>
        <a:p>
          <a:endParaRPr lang="en-US"/>
        </a:p>
      </dgm:t>
    </dgm:pt>
    <dgm:pt modelId="{C0BBCACA-3C6F-4EDA-930D-9623CAE2B34B}" type="sibTrans" cxnId="{EAB970DC-C492-4EED-9C91-438D032B9ACD}">
      <dgm:prSet/>
      <dgm:spPr/>
      <dgm:t>
        <a:bodyPr/>
        <a:lstStyle/>
        <a:p>
          <a:endParaRPr lang="en-US"/>
        </a:p>
      </dgm:t>
    </dgm:pt>
    <dgm:pt modelId="{5A872E24-B1B0-496C-9E1C-257F8E056871}">
      <dgm:prSet phldrT="[Text]"/>
      <dgm:spPr/>
      <dgm:t>
        <a:bodyPr/>
        <a:lstStyle/>
        <a:p>
          <a:r>
            <a:rPr lang="en-US" dirty="0" err="1" smtClean="0"/>
            <a:t>NoodlesTools</a:t>
          </a:r>
          <a:endParaRPr lang="en-US" dirty="0"/>
        </a:p>
      </dgm:t>
    </dgm:pt>
    <dgm:pt modelId="{C26B5883-7D4A-4D95-96B1-1C9B3971F758}" type="parTrans" cxnId="{B055C9A8-DB4B-49C7-9E33-14BB0DEBC65B}">
      <dgm:prSet/>
      <dgm:spPr/>
      <dgm:t>
        <a:bodyPr/>
        <a:lstStyle/>
        <a:p>
          <a:endParaRPr lang="en-US"/>
        </a:p>
      </dgm:t>
    </dgm:pt>
    <dgm:pt modelId="{60ADAEBE-E6A9-4E93-9FBB-290977A1B570}" type="sibTrans" cxnId="{B055C9A8-DB4B-49C7-9E33-14BB0DEBC65B}">
      <dgm:prSet/>
      <dgm:spPr/>
      <dgm:t>
        <a:bodyPr/>
        <a:lstStyle/>
        <a:p>
          <a:endParaRPr lang="en-US"/>
        </a:p>
      </dgm:t>
    </dgm:pt>
    <dgm:pt modelId="{61F81974-0EF6-46A9-9025-41174CEDB81A}">
      <dgm:prSet phldrT="[Text]"/>
      <dgm:spPr/>
      <dgm:t>
        <a:bodyPr/>
        <a:lstStyle/>
        <a:p>
          <a:r>
            <a:rPr lang="en-US" dirty="0" err="1" smtClean="0"/>
            <a:t>BibMe</a:t>
          </a:r>
          <a:endParaRPr lang="en-US" dirty="0"/>
        </a:p>
      </dgm:t>
    </dgm:pt>
    <dgm:pt modelId="{FD4DF8E6-11A2-4CDE-9A35-23BD56C38601}" type="parTrans" cxnId="{193CC86D-54D3-47BC-BAB4-81E25AEA1BC7}">
      <dgm:prSet/>
      <dgm:spPr/>
      <dgm:t>
        <a:bodyPr/>
        <a:lstStyle/>
        <a:p>
          <a:endParaRPr lang="en-US"/>
        </a:p>
      </dgm:t>
    </dgm:pt>
    <dgm:pt modelId="{440DE508-8220-4558-BDE4-B447E44A76CC}" type="sibTrans" cxnId="{193CC86D-54D3-47BC-BAB4-81E25AEA1BC7}">
      <dgm:prSet/>
      <dgm:spPr/>
      <dgm:t>
        <a:bodyPr/>
        <a:lstStyle/>
        <a:p>
          <a:endParaRPr lang="en-US"/>
        </a:p>
      </dgm:t>
    </dgm:pt>
    <dgm:pt modelId="{D323AC8E-10DE-4024-8700-A96D22590BBA}">
      <dgm:prSet phldrT="[Text]"/>
      <dgm:spPr/>
      <dgm:t>
        <a:bodyPr/>
        <a:lstStyle/>
        <a:p>
          <a:r>
            <a:rPr lang="en-US" dirty="0" err="1" smtClean="0"/>
            <a:t>EasyBib</a:t>
          </a:r>
          <a:endParaRPr lang="en-US" dirty="0"/>
        </a:p>
      </dgm:t>
    </dgm:pt>
    <dgm:pt modelId="{034010F8-5D8F-4BCF-A473-9B14F4BD7F21}" type="parTrans" cxnId="{50D0E17F-674A-454C-AF79-1D6E64AEE3AD}">
      <dgm:prSet/>
      <dgm:spPr/>
      <dgm:t>
        <a:bodyPr/>
        <a:lstStyle/>
        <a:p>
          <a:endParaRPr lang="en-US"/>
        </a:p>
      </dgm:t>
    </dgm:pt>
    <dgm:pt modelId="{17D5921F-2829-4B47-8F2B-7005E6CA3748}" type="sibTrans" cxnId="{50D0E17F-674A-454C-AF79-1D6E64AEE3AD}">
      <dgm:prSet/>
      <dgm:spPr/>
      <dgm:t>
        <a:bodyPr/>
        <a:lstStyle/>
        <a:p>
          <a:endParaRPr lang="en-US"/>
        </a:p>
      </dgm:t>
    </dgm:pt>
    <dgm:pt modelId="{9692B950-4E50-4DED-8929-9A9D1739D347}" type="pres">
      <dgm:prSet presAssocID="{BFB92A91-56A3-47B1-A9D1-DEB17C3D4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889E1B-4AFD-45BB-90AD-271D4E68E6E2}" type="pres">
      <dgm:prSet presAssocID="{C1F61AAB-00B3-4851-923B-88F81085CE4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E5C6-B12D-4CC8-A030-25D67DDF79E1}" type="pres">
      <dgm:prSet presAssocID="{C0BBCACA-3C6F-4EDA-930D-9623CAE2B34B}" presName="spacer" presStyleCnt="0"/>
      <dgm:spPr/>
    </dgm:pt>
    <dgm:pt modelId="{771E8A7E-409D-4F3B-A2EF-E59B023779C5}" type="pres">
      <dgm:prSet presAssocID="{5A872E24-B1B0-496C-9E1C-257F8E05687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C4F36-CDFE-4CDB-82C2-7178729BE66E}" type="pres">
      <dgm:prSet presAssocID="{60ADAEBE-E6A9-4E93-9FBB-290977A1B570}" presName="spacer" presStyleCnt="0"/>
      <dgm:spPr/>
    </dgm:pt>
    <dgm:pt modelId="{38079CCB-EF9A-41AE-94AC-9E4F9CE93505}" type="pres">
      <dgm:prSet presAssocID="{61F81974-0EF6-46A9-9025-41174CEDB81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55D26-082C-4FC9-81A1-B1956481DBB9}" type="pres">
      <dgm:prSet presAssocID="{440DE508-8220-4558-BDE4-B447E44A76CC}" presName="spacer" presStyleCnt="0"/>
      <dgm:spPr/>
    </dgm:pt>
    <dgm:pt modelId="{184A6D05-503C-41B8-839C-A8972C63F7D1}" type="pres">
      <dgm:prSet presAssocID="{D323AC8E-10DE-4024-8700-A96D22590BB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34F6D3-BCC6-47BA-9A2C-435933D5DA2F}" type="presOf" srcId="{BFB92A91-56A3-47B1-A9D1-DEB17C3D4AF0}" destId="{9692B950-4E50-4DED-8929-9A9D1739D347}" srcOrd="0" destOrd="0" presId="urn:microsoft.com/office/officeart/2005/8/layout/vList2"/>
    <dgm:cxn modelId="{50D0E17F-674A-454C-AF79-1D6E64AEE3AD}" srcId="{BFB92A91-56A3-47B1-A9D1-DEB17C3D4AF0}" destId="{D323AC8E-10DE-4024-8700-A96D22590BBA}" srcOrd="3" destOrd="0" parTransId="{034010F8-5D8F-4BCF-A473-9B14F4BD7F21}" sibTransId="{17D5921F-2829-4B47-8F2B-7005E6CA3748}"/>
    <dgm:cxn modelId="{E40AE205-670B-4996-9037-908FB6250AFA}" type="presOf" srcId="{D323AC8E-10DE-4024-8700-A96D22590BBA}" destId="{184A6D05-503C-41B8-839C-A8972C63F7D1}" srcOrd="0" destOrd="0" presId="urn:microsoft.com/office/officeart/2005/8/layout/vList2"/>
    <dgm:cxn modelId="{EAB970DC-C492-4EED-9C91-438D032B9ACD}" srcId="{BFB92A91-56A3-47B1-A9D1-DEB17C3D4AF0}" destId="{C1F61AAB-00B3-4851-923B-88F81085CE49}" srcOrd="0" destOrd="0" parTransId="{E90E631E-DD1B-418B-BAFD-506B547C09E8}" sibTransId="{C0BBCACA-3C6F-4EDA-930D-9623CAE2B34B}"/>
    <dgm:cxn modelId="{193CC86D-54D3-47BC-BAB4-81E25AEA1BC7}" srcId="{BFB92A91-56A3-47B1-A9D1-DEB17C3D4AF0}" destId="{61F81974-0EF6-46A9-9025-41174CEDB81A}" srcOrd="2" destOrd="0" parTransId="{FD4DF8E6-11A2-4CDE-9A35-23BD56C38601}" sibTransId="{440DE508-8220-4558-BDE4-B447E44A76CC}"/>
    <dgm:cxn modelId="{E674FA8E-83FB-45A0-918A-096D509359D5}" type="presOf" srcId="{C1F61AAB-00B3-4851-923B-88F81085CE49}" destId="{2A889E1B-4AFD-45BB-90AD-271D4E68E6E2}" srcOrd="0" destOrd="0" presId="urn:microsoft.com/office/officeart/2005/8/layout/vList2"/>
    <dgm:cxn modelId="{7DA0A637-2ED3-4E2A-B05B-5413BD8A1361}" type="presOf" srcId="{5A872E24-B1B0-496C-9E1C-257F8E056871}" destId="{771E8A7E-409D-4F3B-A2EF-E59B023779C5}" srcOrd="0" destOrd="0" presId="urn:microsoft.com/office/officeart/2005/8/layout/vList2"/>
    <dgm:cxn modelId="{98319D32-C80C-44EA-8CF0-FCB72FBC5C87}" type="presOf" srcId="{61F81974-0EF6-46A9-9025-41174CEDB81A}" destId="{38079CCB-EF9A-41AE-94AC-9E4F9CE93505}" srcOrd="0" destOrd="0" presId="urn:microsoft.com/office/officeart/2005/8/layout/vList2"/>
    <dgm:cxn modelId="{B055C9A8-DB4B-49C7-9E33-14BB0DEBC65B}" srcId="{BFB92A91-56A3-47B1-A9D1-DEB17C3D4AF0}" destId="{5A872E24-B1B0-496C-9E1C-257F8E056871}" srcOrd="1" destOrd="0" parTransId="{C26B5883-7D4A-4D95-96B1-1C9B3971F758}" sibTransId="{60ADAEBE-E6A9-4E93-9FBB-290977A1B570}"/>
    <dgm:cxn modelId="{1A86673E-0530-4406-A35D-666B1A67B88E}" type="presParOf" srcId="{9692B950-4E50-4DED-8929-9A9D1739D347}" destId="{2A889E1B-4AFD-45BB-90AD-271D4E68E6E2}" srcOrd="0" destOrd="0" presId="urn:microsoft.com/office/officeart/2005/8/layout/vList2"/>
    <dgm:cxn modelId="{F29F9760-BA82-445D-9422-95E3265D3E26}" type="presParOf" srcId="{9692B950-4E50-4DED-8929-9A9D1739D347}" destId="{73CDE5C6-B12D-4CC8-A030-25D67DDF79E1}" srcOrd="1" destOrd="0" presId="urn:microsoft.com/office/officeart/2005/8/layout/vList2"/>
    <dgm:cxn modelId="{22D38C7E-C64A-4C3E-BB72-1A0B11AF7EA1}" type="presParOf" srcId="{9692B950-4E50-4DED-8929-9A9D1739D347}" destId="{771E8A7E-409D-4F3B-A2EF-E59B023779C5}" srcOrd="2" destOrd="0" presId="urn:microsoft.com/office/officeart/2005/8/layout/vList2"/>
    <dgm:cxn modelId="{2D759A4C-E6F1-4269-A728-40B3C02E36DB}" type="presParOf" srcId="{9692B950-4E50-4DED-8929-9A9D1739D347}" destId="{5C6C4F36-CDFE-4CDB-82C2-7178729BE66E}" srcOrd="3" destOrd="0" presId="urn:microsoft.com/office/officeart/2005/8/layout/vList2"/>
    <dgm:cxn modelId="{E8D5C489-97C9-4122-B1C1-CF2DF33446AE}" type="presParOf" srcId="{9692B950-4E50-4DED-8929-9A9D1739D347}" destId="{38079CCB-EF9A-41AE-94AC-9E4F9CE93505}" srcOrd="4" destOrd="0" presId="urn:microsoft.com/office/officeart/2005/8/layout/vList2"/>
    <dgm:cxn modelId="{8E431B3B-F0D7-4F2A-A281-679B362A52B2}" type="presParOf" srcId="{9692B950-4E50-4DED-8929-9A9D1739D347}" destId="{E5B55D26-082C-4FC9-81A1-B1956481DBB9}" srcOrd="5" destOrd="0" presId="urn:microsoft.com/office/officeart/2005/8/layout/vList2"/>
    <dgm:cxn modelId="{09489E81-A7C6-4806-869E-CBD2B3B73A24}" type="presParOf" srcId="{9692B950-4E50-4DED-8929-9A9D1739D347}" destId="{184A6D05-503C-41B8-839C-A8972C63F7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B92A91-56A3-47B1-A9D1-DEB17C3D4AF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D9DE76-AE61-492A-8C34-B4CB57B4FEA0}">
      <dgm:prSet phldrT="[Text]"/>
      <dgm:spPr/>
      <dgm:t>
        <a:bodyPr/>
        <a:lstStyle/>
        <a:p>
          <a:r>
            <a:rPr lang="en-US" dirty="0" smtClean="0"/>
            <a:t>EndNote</a:t>
          </a:r>
          <a:endParaRPr lang="en-US" dirty="0"/>
        </a:p>
      </dgm:t>
    </dgm:pt>
    <dgm:pt modelId="{E3C84F71-D6FD-412C-9904-D28DC72A98F2}" type="parTrans" cxnId="{81C8D7CB-AE79-4F1E-9382-A4E3530996EA}">
      <dgm:prSet/>
      <dgm:spPr/>
      <dgm:t>
        <a:bodyPr/>
        <a:lstStyle/>
        <a:p>
          <a:endParaRPr lang="en-US"/>
        </a:p>
      </dgm:t>
    </dgm:pt>
    <dgm:pt modelId="{D3ADF0BB-6E26-4DCF-A97C-60BF5EC1D24B}" type="sibTrans" cxnId="{81C8D7CB-AE79-4F1E-9382-A4E3530996EA}">
      <dgm:prSet/>
      <dgm:spPr/>
      <dgm:t>
        <a:bodyPr/>
        <a:lstStyle/>
        <a:p>
          <a:endParaRPr lang="en-US"/>
        </a:p>
      </dgm:t>
    </dgm:pt>
    <dgm:pt modelId="{012DA2C8-D506-4084-BB86-255AE2107FF4}">
      <dgm:prSet phldrT="[Text]"/>
      <dgm:spPr/>
      <dgm:t>
        <a:bodyPr/>
        <a:lstStyle/>
        <a:p>
          <a:r>
            <a:rPr lang="en-US" dirty="0" smtClean="0"/>
            <a:t>Flow</a:t>
          </a:r>
          <a:endParaRPr lang="en-US" dirty="0"/>
        </a:p>
      </dgm:t>
    </dgm:pt>
    <dgm:pt modelId="{32AD6C7D-937B-4B8C-B4BC-E986D3DDBF51}" type="parTrans" cxnId="{78B609EA-4EBD-416C-90B2-BD2964209A30}">
      <dgm:prSet/>
      <dgm:spPr/>
      <dgm:t>
        <a:bodyPr/>
        <a:lstStyle/>
        <a:p>
          <a:endParaRPr lang="en-US"/>
        </a:p>
      </dgm:t>
    </dgm:pt>
    <dgm:pt modelId="{F911919C-56BB-40DF-AAFD-E161C43FEC1F}" type="sibTrans" cxnId="{78B609EA-4EBD-416C-90B2-BD2964209A30}">
      <dgm:prSet/>
      <dgm:spPr/>
      <dgm:t>
        <a:bodyPr/>
        <a:lstStyle/>
        <a:p>
          <a:endParaRPr lang="en-US"/>
        </a:p>
      </dgm:t>
    </dgm:pt>
    <dgm:pt modelId="{C1F61AAB-00B3-4851-923B-88F81085CE49}">
      <dgm:prSet phldrT="[Text]"/>
      <dgm:spPr/>
      <dgm:t>
        <a:bodyPr/>
        <a:lstStyle/>
        <a:p>
          <a:r>
            <a:rPr lang="en-US" dirty="0" err="1" smtClean="0"/>
            <a:t>Mendley</a:t>
          </a:r>
          <a:r>
            <a:rPr lang="en-US" dirty="0" smtClean="0"/>
            <a:t> </a:t>
          </a:r>
          <a:endParaRPr lang="en-US" dirty="0"/>
        </a:p>
      </dgm:t>
    </dgm:pt>
    <dgm:pt modelId="{E90E631E-DD1B-418B-BAFD-506B547C09E8}" type="parTrans" cxnId="{EAB970DC-C492-4EED-9C91-438D032B9ACD}">
      <dgm:prSet/>
      <dgm:spPr/>
      <dgm:t>
        <a:bodyPr/>
        <a:lstStyle/>
        <a:p>
          <a:endParaRPr lang="en-US"/>
        </a:p>
      </dgm:t>
    </dgm:pt>
    <dgm:pt modelId="{C0BBCACA-3C6F-4EDA-930D-9623CAE2B34B}" type="sibTrans" cxnId="{EAB970DC-C492-4EED-9C91-438D032B9ACD}">
      <dgm:prSet/>
      <dgm:spPr/>
      <dgm:t>
        <a:bodyPr/>
        <a:lstStyle/>
        <a:p>
          <a:endParaRPr lang="en-US"/>
        </a:p>
      </dgm:t>
    </dgm:pt>
    <dgm:pt modelId="{5A872E24-B1B0-496C-9E1C-257F8E056871}">
      <dgm:prSet phldrT="[Text]"/>
      <dgm:spPr/>
      <dgm:t>
        <a:bodyPr/>
        <a:lstStyle/>
        <a:p>
          <a:r>
            <a:rPr lang="en-US" dirty="0" err="1" smtClean="0"/>
            <a:t>Zotero</a:t>
          </a:r>
          <a:endParaRPr lang="en-US" dirty="0"/>
        </a:p>
      </dgm:t>
    </dgm:pt>
    <dgm:pt modelId="{C26B5883-7D4A-4D95-96B1-1C9B3971F758}" type="parTrans" cxnId="{B055C9A8-DB4B-49C7-9E33-14BB0DEBC65B}">
      <dgm:prSet/>
      <dgm:spPr/>
      <dgm:t>
        <a:bodyPr/>
        <a:lstStyle/>
        <a:p>
          <a:endParaRPr lang="en-US"/>
        </a:p>
      </dgm:t>
    </dgm:pt>
    <dgm:pt modelId="{60ADAEBE-E6A9-4E93-9FBB-290977A1B570}" type="sibTrans" cxnId="{B055C9A8-DB4B-49C7-9E33-14BB0DEBC65B}">
      <dgm:prSet/>
      <dgm:spPr/>
      <dgm:t>
        <a:bodyPr/>
        <a:lstStyle/>
        <a:p>
          <a:endParaRPr lang="en-US"/>
        </a:p>
      </dgm:t>
    </dgm:pt>
    <dgm:pt modelId="{A6A6905F-734A-41A2-B765-A1B60F55D5DE}">
      <dgm:prSet phldrT="[Text]"/>
      <dgm:spPr/>
      <dgm:t>
        <a:bodyPr/>
        <a:lstStyle/>
        <a:p>
          <a:r>
            <a:rPr lang="en-US" dirty="0" err="1" smtClean="0"/>
            <a:t>RefWorks</a:t>
          </a:r>
          <a:endParaRPr lang="en-US" dirty="0"/>
        </a:p>
      </dgm:t>
    </dgm:pt>
    <dgm:pt modelId="{7A65CAEA-93A8-4A5E-8566-3B4D5E0BF13F}" type="parTrans" cxnId="{2E32F711-30F7-4AA0-885C-47B42CDF1BA4}">
      <dgm:prSet/>
      <dgm:spPr/>
      <dgm:t>
        <a:bodyPr/>
        <a:lstStyle/>
        <a:p>
          <a:endParaRPr lang="en-US"/>
        </a:p>
      </dgm:t>
    </dgm:pt>
    <dgm:pt modelId="{9064F982-3489-44EB-A514-26D9FA6F3870}" type="sibTrans" cxnId="{2E32F711-30F7-4AA0-885C-47B42CDF1BA4}">
      <dgm:prSet/>
      <dgm:spPr/>
      <dgm:t>
        <a:bodyPr/>
        <a:lstStyle/>
        <a:p>
          <a:endParaRPr lang="en-US"/>
        </a:p>
      </dgm:t>
    </dgm:pt>
    <dgm:pt modelId="{9692B950-4E50-4DED-8929-9A9D1739D347}" type="pres">
      <dgm:prSet presAssocID="{BFB92A91-56A3-47B1-A9D1-DEB17C3D4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44A995-450D-40A5-998E-FADF2D7D0687}" type="pres">
      <dgm:prSet presAssocID="{BDD9DE76-AE61-492A-8C34-B4CB57B4FEA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02881-0172-442B-9A2A-C8EBC5A45B58}" type="pres">
      <dgm:prSet presAssocID="{D3ADF0BB-6E26-4DCF-A97C-60BF5EC1D24B}" presName="spacer" presStyleCnt="0"/>
      <dgm:spPr/>
    </dgm:pt>
    <dgm:pt modelId="{A99E2FAE-FE3C-4202-9F37-092063DC58B1}" type="pres">
      <dgm:prSet presAssocID="{A6A6905F-734A-41A2-B765-A1B60F55D5D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7D472-CEA4-45BD-8757-58340AB33F31}" type="pres">
      <dgm:prSet presAssocID="{9064F982-3489-44EB-A514-26D9FA6F3870}" presName="spacer" presStyleCnt="0"/>
      <dgm:spPr/>
    </dgm:pt>
    <dgm:pt modelId="{056025A6-6F56-4851-A7C2-37E2006BDCE1}" type="pres">
      <dgm:prSet presAssocID="{012DA2C8-D506-4084-BB86-255AE2107FF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28716-7030-43A1-8D53-5B3644DA892E}" type="pres">
      <dgm:prSet presAssocID="{F911919C-56BB-40DF-AAFD-E161C43FEC1F}" presName="spacer" presStyleCnt="0"/>
      <dgm:spPr/>
    </dgm:pt>
    <dgm:pt modelId="{2A889E1B-4AFD-45BB-90AD-271D4E68E6E2}" type="pres">
      <dgm:prSet presAssocID="{C1F61AAB-00B3-4851-923B-88F81085CE4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E5C6-B12D-4CC8-A030-25D67DDF79E1}" type="pres">
      <dgm:prSet presAssocID="{C0BBCACA-3C6F-4EDA-930D-9623CAE2B34B}" presName="spacer" presStyleCnt="0"/>
      <dgm:spPr/>
    </dgm:pt>
    <dgm:pt modelId="{771E8A7E-409D-4F3B-A2EF-E59B023779C5}" type="pres">
      <dgm:prSet presAssocID="{5A872E24-B1B0-496C-9E1C-257F8E05687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EBD329-A261-46A3-92F7-49DD99B2B720}" type="presOf" srcId="{5A872E24-B1B0-496C-9E1C-257F8E056871}" destId="{771E8A7E-409D-4F3B-A2EF-E59B023779C5}" srcOrd="0" destOrd="0" presId="urn:microsoft.com/office/officeart/2005/8/layout/vList2"/>
    <dgm:cxn modelId="{9786B11C-CD04-4A54-B8B8-2801447D2D0A}" type="presOf" srcId="{012DA2C8-D506-4084-BB86-255AE2107FF4}" destId="{056025A6-6F56-4851-A7C2-37E2006BDCE1}" srcOrd="0" destOrd="0" presId="urn:microsoft.com/office/officeart/2005/8/layout/vList2"/>
    <dgm:cxn modelId="{ECED6F97-A5F0-4C6B-BE78-575111F5FD2C}" type="presOf" srcId="{A6A6905F-734A-41A2-B765-A1B60F55D5DE}" destId="{A99E2FAE-FE3C-4202-9F37-092063DC58B1}" srcOrd="0" destOrd="0" presId="urn:microsoft.com/office/officeart/2005/8/layout/vList2"/>
    <dgm:cxn modelId="{EAB970DC-C492-4EED-9C91-438D032B9ACD}" srcId="{BFB92A91-56A3-47B1-A9D1-DEB17C3D4AF0}" destId="{C1F61AAB-00B3-4851-923B-88F81085CE49}" srcOrd="3" destOrd="0" parTransId="{E90E631E-DD1B-418B-BAFD-506B547C09E8}" sibTransId="{C0BBCACA-3C6F-4EDA-930D-9623CAE2B34B}"/>
    <dgm:cxn modelId="{78B609EA-4EBD-416C-90B2-BD2964209A30}" srcId="{BFB92A91-56A3-47B1-A9D1-DEB17C3D4AF0}" destId="{012DA2C8-D506-4084-BB86-255AE2107FF4}" srcOrd="2" destOrd="0" parTransId="{32AD6C7D-937B-4B8C-B4BC-E986D3DDBF51}" sibTransId="{F911919C-56BB-40DF-AAFD-E161C43FEC1F}"/>
    <dgm:cxn modelId="{3413C696-227C-4777-B975-513F84C592B3}" type="presOf" srcId="{BDD9DE76-AE61-492A-8C34-B4CB57B4FEA0}" destId="{5244A995-450D-40A5-998E-FADF2D7D0687}" srcOrd="0" destOrd="0" presId="urn:microsoft.com/office/officeart/2005/8/layout/vList2"/>
    <dgm:cxn modelId="{81C8D7CB-AE79-4F1E-9382-A4E3530996EA}" srcId="{BFB92A91-56A3-47B1-A9D1-DEB17C3D4AF0}" destId="{BDD9DE76-AE61-492A-8C34-B4CB57B4FEA0}" srcOrd="0" destOrd="0" parTransId="{E3C84F71-D6FD-412C-9904-D28DC72A98F2}" sibTransId="{D3ADF0BB-6E26-4DCF-A97C-60BF5EC1D24B}"/>
    <dgm:cxn modelId="{1C650D5E-94BD-4A38-B682-EC6AD8F5C9A1}" type="presOf" srcId="{C1F61AAB-00B3-4851-923B-88F81085CE49}" destId="{2A889E1B-4AFD-45BB-90AD-271D4E68E6E2}" srcOrd="0" destOrd="0" presId="urn:microsoft.com/office/officeart/2005/8/layout/vList2"/>
    <dgm:cxn modelId="{BC4F0CCB-F71D-4ED8-857B-DEC22ECC76AA}" type="presOf" srcId="{BFB92A91-56A3-47B1-A9D1-DEB17C3D4AF0}" destId="{9692B950-4E50-4DED-8929-9A9D1739D347}" srcOrd="0" destOrd="0" presId="urn:microsoft.com/office/officeart/2005/8/layout/vList2"/>
    <dgm:cxn modelId="{B055C9A8-DB4B-49C7-9E33-14BB0DEBC65B}" srcId="{BFB92A91-56A3-47B1-A9D1-DEB17C3D4AF0}" destId="{5A872E24-B1B0-496C-9E1C-257F8E056871}" srcOrd="4" destOrd="0" parTransId="{C26B5883-7D4A-4D95-96B1-1C9B3971F758}" sibTransId="{60ADAEBE-E6A9-4E93-9FBB-290977A1B570}"/>
    <dgm:cxn modelId="{2E32F711-30F7-4AA0-885C-47B42CDF1BA4}" srcId="{BFB92A91-56A3-47B1-A9D1-DEB17C3D4AF0}" destId="{A6A6905F-734A-41A2-B765-A1B60F55D5DE}" srcOrd="1" destOrd="0" parTransId="{7A65CAEA-93A8-4A5E-8566-3B4D5E0BF13F}" sibTransId="{9064F982-3489-44EB-A514-26D9FA6F3870}"/>
    <dgm:cxn modelId="{58DFA884-0A73-4C09-BBB1-D808B660CA42}" type="presParOf" srcId="{9692B950-4E50-4DED-8929-9A9D1739D347}" destId="{5244A995-450D-40A5-998E-FADF2D7D0687}" srcOrd="0" destOrd="0" presId="urn:microsoft.com/office/officeart/2005/8/layout/vList2"/>
    <dgm:cxn modelId="{C4A81A14-3D2C-4AB7-94A9-8F77C48734D3}" type="presParOf" srcId="{9692B950-4E50-4DED-8929-9A9D1739D347}" destId="{97002881-0172-442B-9A2A-C8EBC5A45B58}" srcOrd="1" destOrd="0" presId="urn:microsoft.com/office/officeart/2005/8/layout/vList2"/>
    <dgm:cxn modelId="{F64B25F6-7D88-4C3C-95B1-7B9D7B6E8659}" type="presParOf" srcId="{9692B950-4E50-4DED-8929-9A9D1739D347}" destId="{A99E2FAE-FE3C-4202-9F37-092063DC58B1}" srcOrd="2" destOrd="0" presId="urn:microsoft.com/office/officeart/2005/8/layout/vList2"/>
    <dgm:cxn modelId="{574D2086-03C2-4AA8-A638-3A46DFF7C694}" type="presParOf" srcId="{9692B950-4E50-4DED-8929-9A9D1739D347}" destId="{EAB7D472-CEA4-45BD-8757-58340AB33F31}" srcOrd="3" destOrd="0" presId="urn:microsoft.com/office/officeart/2005/8/layout/vList2"/>
    <dgm:cxn modelId="{8804E3B2-034B-4E07-A554-6401A2D53573}" type="presParOf" srcId="{9692B950-4E50-4DED-8929-9A9D1739D347}" destId="{056025A6-6F56-4851-A7C2-37E2006BDCE1}" srcOrd="4" destOrd="0" presId="urn:microsoft.com/office/officeart/2005/8/layout/vList2"/>
    <dgm:cxn modelId="{C2D277A4-3EB8-4A6E-975D-5276EEE91216}" type="presParOf" srcId="{9692B950-4E50-4DED-8929-9A9D1739D347}" destId="{32528716-7030-43A1-8D53-5B3644DA892E}" srcOrd="5" destOrd="0" presId="urn:microsoft.com/office/officeart/2005/8/layout/vList2"/>
    <dgm:cxn modelId="{4942084B-6D5F-4706-ABCB-97401CBDA0A6}" type="presParOf" srcId="{9692B950-4E50-4DED-8929-9A9D1739D347}" destId="{2A889E1B-4AFD-45BB-90AD-271D4E68E6E2}" srcOrd="6" destOrd="0" presId="urn:microsoft.com/office/officeart/2005/8/layout/vList2"/>
    <dgm:cxn modelId="{09355722-4B6D-42AA-A7D3-60E58CE37DE9}" type="presParOf" srcId="{9692B950-4E50-4DED-8929-9A9D1739D347}" destId="{73CDE5C6-B12D-4CC8-A030-25D67DDF79E1}" srcOrd="7" destOrd="0" presId="urn:microsoft.com/office/officeart/2005/8/layout/vList2"/>
    <dgm:cxn modelId="{753E9661-839D-404D-8727-60C24328A30B}" type="presParOf" srcId="{9692B950-4E50-4DED-8929-9A9D1739D347}" destId="{771E8A7E-409D-4F3B-A2EF-E59B023779C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FB92A91-56A3-47B1-A9D1-DEB17C3D4AF0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D9DE76-AE61-492A-8C34-B4CB57B4FEA0}">
      <dgm:prSet phldrT="[Text]"/>
      <dgm:spPr/>
      <dgm:t>
        <a:bodyPr/>
        <a:lstStyle/>
        <a:p>
          <a:r>
            <a:rPr lang="en-US" dirty="0" err="1" smtClean="0"/>
            <a:t>NoodleTools</a:t>
          </a:r>
          <a:r>
            <a:rPr lang="en-US" dirty="0" smtClean="0"/>
            <a:t> MLA Lite</a:t>
          </a:r>
          <a:endParaRPr lang="en-US" dirty="0"/>
        </a:p>
      </dgm:t>
    </dgm:pt>
    <dgm:pt modelId="{E3C84F71-D6FD-412C-9904-D28DC72A98F2}" type="parTrans" cxnId="{81C8D7CB-AE79-4F1E-9382-A4E3530996EA}">
      <dgm:prSet/>
      <dgm:spPr/>
      <dgm:t>
        <a:bodyPr/>
        <a:lstStyle/>
        <a:p>
          <a:endParaRPr lang="en-US"/>
        </a:p>
      </dgm:t>
    </dgm:pt>
    <dgm:pt modelId="{D3ADF0BB-6E26-4DCF-A97C-60BF5EC1D24B}" type="sibTrans" cxnId="{81C8D7CB-AE79-4F1E-9382-A4E3530996EA}">
      <dgm:prSet/>
      <dgm:spPr/>
      <dgm:t>
        <a:bodyPr/>
        <a:lstStyle/>
        <a:p>
          <a:endParaRPr lang="en-US"/>
        </a:p>
      </dgm:t>
    </dgm:pt>
    <dgm:pt modelId="{012DA2C8-D506-4084-BB86-255AE2107FF4}">
      <dgm:prSet phldrT="[Text]"/>
      <dgm:spPr/>
      <dgm:t>
        <a:bodyPr/>
        <a:lstStyle/>
        <a:p>
          <a:r>
            <a:rPr lang="en-US" dirty="0" err="1" smtClean="0"/>
            <a:t>EasyBib</a:t>
          </a:r>
          <a:endParaRPr lang="en-US" dirty="0"/>
        </a:p>
      </dgm:t>
    </dgm:pt>
    <dgm:pt modelId="{32AD6C7D-937B-4B8C-B4BC-E986D3DDBF51}" type="parTrans" cxnId="{78B609EA-4EBD-416C-90B2-BD2964209A30}">
      <dgm:prSet/>
      <dgm:spPr/>
      <dgm:t>
        <a:bodyPr/>
        <a:lstStyle/>
        <a:p>
          <a:endParaRPr lang="en-US"/>
        </a:p>
      </dgm:t>
    </dgm:pt>
    <dgm:pt modelId="{F911919C-56BB-40DF-AAFD-E161C43FEC1F}" type="sibTrans" cxnId="{78B609EA-4EBD-416C-90B2-BD2964209A30}">
      <dgm:prSet/>
      <dgm:spPr/>
      <dgm:t>
        <a:bodyPr/>
        <a:lstStyle/>
        <a:p>
          <a:endParaRPr lang="en-US"/>
        </a:p>
      </dgm:t>
    </dgm:pt>
    <dgm:pt modelId="{C1F61AAB-00B3-4851-923B-88F81085CE49}">
      <dgm:prSet phldrT="[Text]"/>
      <dgm:spPr/>
      <dgm:t>
        <a:bodyPr/>
        <a:lstStyle/>
        <a:p>
          <a:r>
            <a:rPr lang="en-US" dirty="0" err="1" smtClean="0"/>
            <a:t>BibMe</a:t>
          </a:r>
          <a:endParaRPr lang="en-US" dirty="0"/>
        </a:p>
      </dgm:t>
    </dgm:pt>
    <dgm:pt modelId="{E90E631E-DD1B-418B-BAFD-506B547C09E8}" type="parTrans" cxnId="{EAB970DC-C492-4EED-9C91-438D032B9ACD}">
      <dgm:prSet/>
      <dgm:spPr/>
      <dgm:t>
        <a:bodyPr/>
        <a:lstStyle/>
        <a:p>
          <a:endParaRPr lang="en-US"/>
        </a:p>
      </dgm:t>
    </dgm:pt>
    <dgm:pt modelId="{C0BBCACA-3C6F-4EDA-930D-9623CAE2B34B}" type="sibTrans" cxnId="{EAB970DC-C492-4EED-9C91-438D032B9ACD}">
      <dgm:prSet/>
      <dgm:spPr/>
      <dgm:t>
        <a:bodyPr/>
        <a:lstStyle/>
        <a:p>
          <a:endParaRPr lang="en-US"/>
        </a:p>
      </dgm:t>
    </dgm:pt>
    <dgm:pt modelId="{5A872E24-B1B0-496C-9E1C-257F8E056871}">
      <dgm:prSet phldrT="[Text]"/>
      <dgm:spPr/>
      <dgm:t>
        <a:bodyPr/>
        <a:lstStyle/>
        <a:p>
          <a:r>
            <a:rPr lang="en-US" dirty="0" smtClean="0"/>
            <a:t>Son of Citation Machine</a:t>
          </a:r>
          <a:endParaRPr lang="en-US" dirty="0"/>
        </a:p>
      </dgm:t>
    </dgm:pt>
    <dgm:pt modelId="{C26B5883-7D4A-4D95-96B1-1C9B3971F758}" type="parTrans" cxnId="{B055C9A8-DB4B-49C7-9E33-14BB0DEBC65B}">
      <dgm:prSet/>
      <dgm:spPr/>
      <dgm:t>
        <a:bodyPr/>
        <a:lstStyle/>
        <a:p>
          <a:endParaRPr lang="en-US"/>
        </a:p>
      </dgm:t>
    </dgm:pt>
    <dgm:pt modelId="{60ADAEBE-E6A9-4E93-9FBB-290977A1B570}" type="sibTrans" cxnId="{B055C9A8-DB4B-49C7-9E33-14BB0DEBC65B}">
      <dgm:prSet/>
      <dgm:spPr/>
      <dgm:t>
        <a:bodyPr/>
        <a:lstStyle/>
        <a:p>
          <a:endParaRPr lang="en-US"/>
        </a:p>
      </dgm:t>
    </dgm:pt>
    <dgm:pt modelId="{9692B950-4E50-4DED-8929-9A9D1739D347}" type="pres">
      <dgm:prSet presAssocID="{BFB92A91-56A3-47B1-A9D1-DEB17C3D4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44A995-450D-40A5-998E-FADF2D7D0687}" type="pres">
      <dgm:prSet presAssocID="{BDD9DE76-AE61-492A-8C34-B4CB57B4FEA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02881-0172-442B-9A2A-C8EBC5A45B58}" type="pres">
      <dgm:prSet presAssocID="{D3ADF0BB-6E26-4DCF-A97C-60BF5EC1D24B}" presName="spacer" presStyleCnt="0"/>
      <dgm:spPr/>
    </dgm:pt>
    <dgm:pt modelId="{056025A6-6F56-4851-A7C2-37E2006BDCE1}" type="pres">
      <dgm:prSet presAssocID="{012DA2C8-D506-4084-BB86-255AE2107FF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28716-7030-43A1-8D53-5B3644DA892E}" type="pres">
      <dgm:prSet presAssocID="{F911919C-56BB-40DF-AAFD-E161C43FEC1F}" presName="spacer" presStyleCnt="0"/>
      <dgm:spPr/>
    </dgm:pt>
    <dgm:pt modelId="{2A889E1B-4AFD-45BB-90AD-271D4E68E6E2}" type="pres">
      <dgm:prSet presAssocID="{C1F61AAB-00B3-4851-923B-88F81085CE4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E5C6-B12D-4CC8-A030-25D67DDF79E1}" type="pres">
      <dgm:prSet presAssocID="{C0BBCACA-3C6F-4EDA-930D-9623CAE2B34B}" presName="spacer" presStyleCnt="0"/>
      <dgm:spPr/>
    </dgm:pt>
    <dgm:pt modelId="{771E8A7E-409D-4F3B-A2EF-E59B023779C5}" type="pres">
      <dgm:prSet presAssocID="{5A872E24-B1B0-496C-9E1C-257F8E05687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F2D6B7-D8F6-436D-9C6F-2ED25BC484A9}" type="presOf" srcId="{5A872E24-B1B0-496C-9E1C-257F8E056871}" destId="{771E8A7E-409D-4F3B-A2EF-E59B023779C5}" srcOrd="0" destOrd="0" presId="urn:microsoft.com/office/officeart/2005/8/layout/vList2"/>
    <dgm:cxn modelId="{81C8D7CB-AE79-4F1E-9382-A4E3530996EA}" srcId="{BFB92A91-56A3-47B1-A9D1-DEB17C3D4AF0}" destId="{BDD9DE76-AE61-492A-8C34-B4CB57B4FEA0}" srcOrd="0" destOrd="0" parTransId="{E3C84F71-D6FD-412C-9904-D28DC72A98F2}" sibTransId="{D3ADF0BB-6E26-4DCF-A97C-60BF5EC1D24B}"/>
    <dgm:cxn modelId="{6A169D94-F3F1-40EF-B642-FA87A7FBDC6C}" type="presOf" srcId="{BFB92A91-56A3-47B1-A9D1-DEB17C3D4AF0}" destId="{9692B950-4E50-4DED-8929-9A9D1739D347}" srcOrd="0" destOrd="0" presId="urn:microsoft.com/office/officeart/2005/8/layout/vList2"/>
    <dgm:cxn modelId="{DBE8CB5B-4338-481B-8C05-E722CBAEA754}" type="presOf" srcId="{C1F61AAB-00B3-4851-923B-88F81085CE49}" destId="{2A889E1B-4AFD-45BB-90AD-271D4E68E6E2}" srcOrd="0" destOrd="0" presId="urn:microsoft.com/office/officeart/2005/8/layout/vList2"/>
    <dgm:cxn modelId="{EAB970DC-C492-4EED-9C91-438D032B9ACD}" srcId="{BFB92A91-56A3-47B1-A9D1-DEB17C3D4AF0}" destId="{C1F61AAB-00B3-4851-923B-88F81085CE49}" srcOrd="2" destOrd="0" parTransId="{E90E631E-DD1B-418B-BAFD-506B547C09E8}" sibTransId="{C0BBCACA-3C6F-4EDA-930D-9623CAE2B34B}"/>
    <dgm:cxn modelId="{455681BF-8839-43E8-9FD5-760EF7BBE9AD}" type="presOf" srcId="{BDD9DE76-AE61-492A-8C34-B4CB57B4FEA0}" destId="{5244A995-450D-40A5-998E-FADF2D7D0687}" srcOrd="0" destOrd="0" presId="urn:microsoft.com/office/officeart/2005/8/layout/vList2"/>
    <dgm:cxn modelId="{78B609EA-4EBD-416C-90B2-BD2964209A30}" srcId="{BFB92A91-56A3-47B1-A9D1-DEB17C3D4AF0}" destId="{012DA2C8-D506-4084-BB86-255AE2107FF4}" srcOrd="1" destOrd="0" parTransId="{32AD6C7D-937B-4B8C-B4BC-E986D3DDBF51}" sibTransId="{F911919C-56BB-40DF-AAFD-E161C43FEC1F}"/>
    <dgm:cxn modelId="{B055C9A8-DB4B-49C7-9E33-14BB0DEBC65B}" srcId="{BFB92A91-56A3-47B1-A9D1-DEB17C3D4AF0}" destId="{5A872E24-B1B0-496C-9E1C-257F8E056871}" srcOrd="3" destOrd="0" parTransId="{C26B5883-7D4A-4D95-96B1-1C9B3971F758}" sibTransId="{60ADAEBE-E6A9-4E93-9FBB-290977A1B570}"/>
    <dgm:cxn modelId="{8FF98CD2-0CEB-4B02-A714-790CBFF45FAF}" type="presOf" srcId="{012DA2C8-D506-4084-BB86-255AE2107FF4}" destId="{056025A6-6F56-4851-A7C2-37E2006BDCE1}" srcOrd="0" destOrd="0" presId="urn:microsoft.com/office/officeart/2005/8/layout/vList2"/>
    <dgm:cxn modelId="{2EB47A66-E037-419E-9860-78CB4DAB5A73}" type="presParOf" srcId="{9692B950-4E50-4DED-8929-9A9D1739D347}" destId="{5244A995-450D-40A5-998E-FADF2D7D0687}" srcOrd="0" destOrd="0" presId="urn:microsoft.com/office/officeart/2005/8/layout/vList2"/>
    <dgm:cxn modelId="{870D6B9B-3CAF-4669-9A98-C7E39545534D}" type="presParOf" srcId="{9692B950-4E50-4DED-8929-9A9D1739D347}" destId="{97002881-0172-442B-9A2A-C8EBC5A45B58}" srcOrd="1" destOrd="0" presId="urn:microsoft.com/office/officeart/2005/8/layout/vList2"/>
    <dgm:cxn modelId="{341FF4EF-72E8-4452-A4D6-D3EAB15F8ACC}" type="presParOf" srcId="{9692B950-4E50-4DED-8929-9A9D1739D347}" destId="{056025A6-6F56-4851-A7C2-37E2006BDCE1}" srcOrd="2" destOrd="0" presId="urn:microsoft.com/office/officeart/2005/8/layout/vList2"/>
    <dgm:cxn modelId="{61E2D6EF-229B-4B69-8F43-557DF0161FF9}" type="presParOf" srcId="{9692B950-4E50-4DED-8929-9A9D1739D347}" destId="{32528716-7030-43A1-8D53-5B3644DA892E}" srcOrd="3" destOrd="0" presId="urn:microsoft.com/office/officeart/2005/8/layout/vList2"/>
    <dgm:cxn modelId="{2A665291-4088-4982-A567-BBEA8821C70E}" type="presParOf" srcId="{9692B950-4E50-4DED-8929-9A9D1739D347}" destId="{2A889E1B-4AFD-45BB-90AD-271D4E68E6E2}" srcOrd="4" destOrd="0" presId="urn:microsoft.com/office/officeart/2005/8/layout/vList2"/>
    <dgm:cxn modelId="{2A13A7D5-486F-4DC2-9AD9-A9CA2512AE59}" type="presParOf" srcId="{9692B950-4E50-4DED-8929-9A9D1739D347}" destId="{73CDE5C6-B12D-4CC8-A030-25D67DDF79E1}" srcOrd="5" destOrd="0" presId="urn:microsoft.com/office/officeart/2005/8/layout/vList2"/>
    <dgm:cxn modelId="{5C6A54E3-FE8B-4387-93E2-8F4E9FCBDD67}" type="presParOf" srcId="{9692B950-4E50-4DED-8929-9A9D1739D347}" destId="{771E8A7E-409D-4F3B-A2EF-E59B023779C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FB92A91-56A3-47B1-A9D1-DEB17C3D4AF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2DA2C8-D506-4084-BB86-255AE2107FF4}">
      <dgm:prSet phldrT="[Text]"/>
      <dgm:spPr/>
      <dgm:t>
        <a:bodyPr/>
        <a:lstStyle/>
        <a:p>
          <a:r>
            <a:rPr lang="en-US" dirty="0" smtClean="0"/>
            <a:t>Flow </a:t>
          </a:r>
          <a:r>
            <a:rPr lang="en-US" smtClean="0"/>
            <a:t>(Google Add On)</a:t>
          </a:r>
          <a:endParaRPr lang="en-US" dirty="0"/>
        </a:p>
      </dgm:t>
    </dgm:pt>
    <dgm:pt modelId="{32AD6C7D-937B-4B8C-B4BC-E986D3DDBF51}" type="parTrans" cxnId="{78B609EA-4EBD-416C-90B2-BD2964209A30}">
      <dgm:prSet/>
      <dgm:spPr/>
      <dgm:t>
        <a:bodyPr/>
        <a:lstStyle/>
        <a:p>
          <a:endParaRPr lang="en-US"/>
        </a:p>
      </dgm:t>
    </dgm:pt>
    <dgm:pt modelId="{F911919C-56BB-40DF-AAFD-E161C43FEC1F}" type="sibTrans" cxnId="{78B609EA-4EBD-416C-90B2-BD2964209A30}">
      <dgm:prSet/>
      <dgm:spPr/>
      <dgm:t>
        <a:bodyPr/>
        <a:lstStyle/>
        <a:p>
          <a:endParaRPr lang="en-US"/>
        </a:p>
      </dgm:t>
    </dgm:pt>
    <dgm:pt modelId="{C1F61AAB-00B3-4851-923B-88F81085CE49}">
      <dgm:prSet phldrT="[Text]"/>
      <dgm:spPr/>
      <dgm:t>
        <a:bodyPr/>
        <a:lstStyle/>
        <a:p>
          <a:r>
            <a:rPr lang="en-US" dirty="0" err="1" smtClean="0"/>
            <a:t>Mendeley</a:t>
          </a:r>
          <a:r>
            <a:rPr lang="en-US" dirty="0" smtClean="0"/>
            <a:t> </a:t>
          </a:r>
          <a:endParaRPr lang="en-US" dirty="0"/>
        </a:p>
      </dgm:t>
    </dgm:pt>
    <dgm:pt modelId="{E90E631E-DD1B-418B-BAFD-506B547C09E8}" type="parTrans" cxnId="{EAB970DC-C492-4EED-9C91-438D032B9ACD}">
      <dgm:prSet/>
      <dgm:spPr/>
      <dgm:t>
        <a:bodyPr/>
        <a:lstStyle/>
        <a:p>
          <a:endParaRPr lang="en-US"/>
        </a:p>
      </dgm:t>
    </dgm:pt>
    <dgm:pt modelId="{C0BBCACA-3C6F-4EDA-930D-9623CAE2B34B}" type="sibTrans" cxnId="{EAB970DC-C492-4EED-9C91-438D032B9ACD}">
      <dgm:prSet/>
      <dgm:spPr/>
      <dgm:t>
        <a:bodyPr/>
        <a:lstStyle/>
        <a:p>
          <a:endParaRPr lang="en-US"/>
        </a:p>
      </dgm:t>
    </dgm:pt>
    <dgm:pt modelId="{5A872E24-B1B0-496C-9E1C-257F8E056871}">
      <dgm:prSet phldrT="[Text]"/>
      <dgm:spPr/>
      <dgm:t>
        <a:bodyPr/>
        <a:lstStyle/>
        <a:p>
          <a:r>
            <a:rPr lang="en-US" dirty="0" err="1" smtClean="0"/>
            <a:t>Zotero</a:t>
          </a:r>
          <a:r>
            <a:rPr lang="en-US" dirty="0" smtClean="0"/>
            <a:t> (drag &amp; drop)</a:t>
          </a:r>
          <a:endParaRPr lang="en-US" dirty="0"/>
        </a:p>
      </dgm:t>
    </dgm:pt>
    <dgm:pt modelId="{C26B5883-7D4A-4D95-96B1-1C9B3971F758}" type="parTrans" cxnId="{B055C9A8-DB4B-49C7-9E33-14BB0DEBC65B}">
      <dgm:prSet/>
      <dgm:spPr/>
      <dgm:t>
        <a:bodyPr/>
        <a:lstStyle/>
        <a:p>
          <a:endParaRPr lang="en-US"/>
        </a:p>
      </dgm:t>
    </dgm:pt>
    <dgm:pt modelId="{60ADAEBE-E6A9-4E93-9FBB-290977A1B570}" type="sibTrans" cxnId="{B055C9A8-DB4B-49C7-9E33-14BB0DEBC65B}">
      <dgm:prSet/>
      <dgm:spPr/>
      <dgm:t>
        <a:bodyPr/>
        <a:lstStyle/>
        <a:p>
          <a:endParaRPr lang="en-US"/>
        </a:p>
      </dgm:t>
    </dgm:pt>
    <dgm:pt modelId="{90E7E487-C97E-42C9-AFEB-805FF2F4AC2E}">
      <dgm:prSet phldrT="[Text]"/>
      <dgm:spPr/>
      <dgm:t>
        <a:bodyPr/>
        <a:lstStyle/>
        <a:p>
          <a:r>
            <a:rPr lang="en-US" dirty="0" err="1" smtClean="0"/>
            <a:t>EasyBib</a:t>
          </a:r>
          <a:r>
            <a:rPr lang="en-US" dirty="0" smtClean="0"/>
            <a:t> (Google Add On)</a:t>
          </a:r>
          <a:endParaRPr lang="en-US" dirty="0"/>
        </a:p>
      </dgm:t>
    </dgm:pt>
    <dgm:pt modelId="{338F40B5-058A-42DE-A226-FBF7DEC93D9F}" type="parTrans" cxnId="{F2ED8979-7FDD-4C21-AED1-F55EE98F6E14}">
      <dgm:prSet/>
      <dgm:spPr/>
      <dgm:t>
        <a:bodyPr/>
        <a:lstStyle/>
        <a:p>
          <a:endParaRPr lang="en-US"/>
        </a:p>
      </dgm:t>
    </dgm:pt>
    <dgm:pt modelId="{7E7DFF05-1744-476E-AAF7-ED2C0D07744F}" type="sibTrans" cxnId="{F2ED8979-7FDD-4C21-AED1-F55EE98F6E14}">
      <dgm:prSet/>
      <dgm:spPr/>
      <dgm:t>
        <a:bodyPr/>
        <a:lstStyle/>
        <a:p>
          <a:endParaRPr lang="en-US"/>
        </a:p>
      </dgm:t>
    </dgm:pt>
    <dgm:pt modelId="{9692B950-4E50-4DED-8929-9A9D1739D347}" type="pres">
      <dgm:prSet presAssocID="{BFB92A91-56A3-47B1-A9D1-DEB17C3D4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025A6-6F56-4851-A7C2-37E2006BDCE1}" type="pres">
      <dgm:prSet presAssocID="{012DA2C8-D506-4084-BB86-255AE2107FF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28716-7030-43A1-8D53-5B3644DA892E}" type="pres">
      <dgm:prSet presAssocID="{F911919C-56BB-40DF-AAFD-E161C43FEC1F}" presName="spacer" presStyleCnt="0"/>
      <dgm:spPr/>
    </dgm:pt>
    <dgm:pt modelId="{2A889E1B-4AFD-45BB-90AD-271D4E68E6E2}" type="pres">
      <dgm:prSet presAssocID="{C1F61AAB-00B3-4851-923B-88F81085CE4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E5C6-B12D-4CC8-A030-25D67DDF79E1}" type="pres">
      <dgm:prSet presAssocID="{C0BBCACA-3C6F-4EDA-930D-9623CAE2B34B}" presName="spacer" presStyleCnt="0"/>
      <dgm:spPr/>
    </dgm:pt>
    <dgm:pt modelId="{771E8A7E-409D-4F3B-A2EF-E59B023779C5}" type="pres">
      <dgm:prSet presAssocID="{5A872E24-B1B0-496C-9E1C-257F8E05687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7C7A2-0025-4A4C-87EC-5C75846E4077}" type="pres">
      <dgm:prSet presAssocID="{60ADAEBE-E6A9-4E93-9FBB-290977A1B570}" presName="spacer" presStyleCnt="0"/>
      <dgm:spPr/>
    </dgm:pt>
    <dgm:pt modelId="{A32C70EC-4519-4C06-8427-5CEED3B78D86}" type="pres">
      <dgm:prSet presAssocID="{90E7E487-C97E-42C9-AFEB-805FF2F4AC2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B970DC-C492-4EED-9C91-438D032B9ACD}" srcId="{BFB92A91-56A3-47B1-A9D1-DEB17C3D4AF0}" destId="{C1F61AAB-00B3-4851-923B-88F81085CE49}" srcOrd="1" destOrd="0" parTransId="{E90E631E-DD1B-418B-BAFD-506B547C09E8}" sibTransId="{C0BBCACA-3C6F-4EDA-930D-9623CAE2B34B}"/>
    <dgm:cxn modelId="{78B609EA-4EBD-416C-90B2-BD2964209A30}" srcId="{BFB92A91-56A3-47B1-A9D1-DEB17C3D4AF0}" destId="{012DA2C8-D506-4084-BB86-255AE2107FF4}" srcOrd="0" destOrd="0" parTransId="{32AD6C7D-937B-4B8C-B4BC-E986D3DDBF51}" sibTransId="{F911919C-56BB-40DF-AAFD-E161C43FEC1F}"/>
    <dgm:cxn modelId="{CB8B881F-8216-456A-A096-F3294E13D700}" type="presOf" srcId="{012DA2C8-D506-4084-BB86-255AE2107FF4}" destId="{056025A6-6F56-4851-A7C2-37E2006BDCE1}" srcOrd="0" destOrd="0" presId="urn:microsoft.com/office/officeart/2005/8/layout/vList2"/>
    <dgm:cxn modelId="{099FA104-E9CC-4B11-BFB0-6ECE46FD9E25}" type="presOf" srcId="{C1F61AAB-00B3-4851-923B-88F81085CE49}" destId="{2A889E1B-4AFD-45BB-90AD-271D4E68E6E2}" srcOrd="0" destOrd="0" presId="urn:microsoft.com/office/officeart/2005/8/layout/vList2"/>
    <dgm:cxn modelId="{F2ED8979-7FDD-4C21-AED1-F55EE98F6E14}" srcId="{BFB92A91-56A3-47B1-A9D1-DEB17C3D4AF0}" destId="{90E7E487-C97E-42C9-AFEB-805FF2F4AC2E}" srcOrd="3" destOrd="0" parTransId="{338F40B5-058A-42DE-A226-FBF7DEC93D9F}" sibTransId="{7E7DFF05-1744-476E-AAF7-ED2C0D07744F}"/>
    <dgm:cxn modelId="{B055C9A8-DB4B-49C7-9E33-14BB0DEBC65B}" srcId="{BFB92A91-56A3-47B1-A9D1-DEB17C3D4AF0}" destId="{5A872E24-B1B0-496C-9E1C-257F8E056871}" srcOrd="2" destOrd="0" parTransId="{C26B5883-7D4A-4D95-96B1-1C9B3971F758}" sibTransId="{60ADAEBE-E6A9-4E93-9FBB-290977A1B570}"/>
    <dgm:cxn modelId="{26518619-DB29-4FBE-980D-416DA79E6BC1}" type="presOf" srcId="{BFB92A91-56A3-47B1-A9D1-DEB17C3D4AF0}" destId="{9692B950-4E50-4DED-8929-9A9D1739D347}" srcOrd="0" destOrd="0" presId="urn:microsoft.com/office/officeart/2005/8/layout/vList2"/>
    <dgm:cxn modelId="{63016A03-7BFD-4167-A022-5B2DC5F30635}" type="presOf" srcId="{5A872E24-B1B0-496C-9E1C-257F8E056871}" destId="{771E8A7E-409D-4F3B-A2EF-E59B023779C5}" srcOrd="0" destOrd="0" presId="urn:microsoft.com/office/officeart/2005/8/layout/vList2"/>
    <dgm:cxn modelId="{B3D35F74-13FF-43AC-A156-DCBBA58C3BE8}" type="presOf" srcId="{90E7E487-C97E-42C9-AFEB-805FF2F4AC2E}" destId="{A32C70EC-4519-4C06-8427-5CEED3B78D86}" srcOrd="0" destOrd="0" presId="urn:microsoft.com/office/officeart/2005/8/layout/vList2"/>
    <dgm:cxn modelId="{7C94E9F8-A27D-445C-8A67-4B0AB3DE6011}" type="presParOf" srcId="{9692B950-4E50-4DED-8929-9A9D1739D347}" destId="{056025A6-6F56-4851-A7C2-37E2006BDCE1}" srcOrd="0" destOrd="0" presId="urn:microsoft.com/office/officeart/2005/8/layout/vList2"/>
    <dgm:cxn modelId="{1312B47B-EAA1-4B4A-9423-C5B126C27C78}" type="presParOf" srcId="{9692B950-4E50-4DED-8929-9A9D1739D347}" destId="{32528716-7030-43A1-8D53-5B3644DA892E}" srcOrd="1" destOrd="0" presId="urn:microsoft.com/office/officeart/2005/8/layout/vList2"/>
    <dgm:cxn modelId="{78CFCAFD-2495-4E68-AE07-CCE3F8B0E734}" type="presParOf" srcId="{9692B950-4E50-4DED-8929-9A9D1739D347}" destId="{2A889E1B-4AFD-45BB-90AD-271D4E68E6E2}" srcOrd="2" destOrd="0" presId="urn:microsoft.com/office/officeart/2005/8/layout/vList2"/>
    <dgm:cxn modelId="{307ABF88-1905-49F8-BBD4-A742C667674E}" type="presParOf" srcId="{9692B950-4E50-4DED-8929-9A9D1739D347}" destId="{73CDE5C6-B12D-4CC8-A030-25D67DDF79E1}" srcOrd="3" destOrd="0" presId="urn:microsoft.com/office/officeart/2005/8/layout/vList2"/>
    <dgm:cxn modelId="{046B854D-6031-4483-B682-716ED4B6A356}" type="presParOf" srcId="{9692B950-4E50-4DED-8929-9A9D1739D347}" destId="{771E8A7E-409D-4F3B-A2EF-E59B023779C5}" srcOrd="4" destOrd="0" presId="urn:microsoft.com/office/officeart/2005/8/layout/vList2"/>
    <dgm:cxn modelId="{0BB1302D-C0C9-48B4-8960-573E2F9F7F16}" type="presParOf" srcId="{9692B950-4E50-4DED-8929-9A9D1739D347}" destId="{2D97C7A2-0025-4A4C-87EC-5C75846E4077}" srcOrd="5" destOrd="0" presId="urn:microsoft.com/office/officeart/2005/8/layout/vList2"/>
    <dgm:cxn modelId="{E74D85DB-6F5F-4D31-B7C5-4CA3382CE19C}" type="presParOf" srcId="{9692B950-4E50-4DED-8929-9A9D1739D347}" destId="{A32C70EC-4519-4C06-8427-5CEED3B78D8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FB92A91-56A3-47B1-A9D1-DEB17C3D4AF0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F61AAB-00B3-4851-923B-88F81085CE49}">
      <dgm:prSet phldrT="[Text]"/>
      <dgm:spPr/>
      <dgm:t>
        <a:bodyPr/>
        <a:lstStyle/>
        <a:p>
          <a:r>
            <a:rPr lang="en-US" dirty="0" err="1" smtClean="0"/>
            <a:t>RefWorks</a:t>
          </a:r>
          <a:r>
            <a:rPr lang="en-US" dirty="0" smtClean="0"/>
            <a:t> (very complicated)</a:t>
          </a:r>
          <a:endParaRPr lang="en-US" dirty="0"/>
        </a:p>
      </dgm:t>
    </dgm:pt>
    <dgm:pt modelId="{E90E631E-DD1B-418B-BAFD-506B547C09E8}" type="parTrans" cxnId="{EAB970DC-C492-4EED-9C91-438D032B9ACD}">
      <dgm:prSet/>
      <dgm:spPr/>
      <dgm:t>
        <a:bodyPr/>
        <a:lstStyle/>
        <a:p>
          <a:endParaRPr lang="en-US"/>
        </a:p>
      </dgm:t>
    </dgm:pt>
    <dgm:pt modelId="{C0BBCACA-3C6F-4EDA-930D-9623CAE2B34B}" type="sibTrans" cxnId="{EAB970DC-C492-4EED-9C91-438D032B9ACD}">
      <dgm:prSet/>
      <dgm:spPr/>
      <dgm:t>
        <a:bodyPr/>
        <a:lstStyle/>
        <a:p>
          <a:endParaRPr lang="en-US"/>
        </a:p>
      </dgm:t>
    </dgm:pt>
    <dgm:pt modelId="{CE2A9030-D821-46F5-9178-74D68E8B1D63}">
      <dgm:prSet phldrT="[Text]"/>
      <dgm:spPr/>
      <dgm:t>
        <a:bodyPr/>
        <a:lstStyle/>
        <a:p>
          <a:r>
            <a:rPr lang="en-US" dirty="0" smtClean="0"/>
            <a:t>Endnote (needs to convert and upload files)</a:t>
          </a:r>
          <a:endParaRPr lang="en-US" dirty="0"/>
        </a:p>
      </dgm:t>
    </dgm:pt>
    <dgm:pt modelId="{9F1FF89D-E48D-4FF6-99E8-7ACDBD048078}" type="parTrans" cxnId="{2CF56879-86B3-4275-AB35-AFC6279E1B03}">
      <dgm:prSet/>
      <dgm:spPr/>
      <dgm:t>
        <a:bodyPr/>
        <a:lstStyle/>
        <a:p>
          <a:endParaRPr lang="en-US"/>
        </a:p>
      </dgm:t>
    </dgm:pt>
    <dgm:pt modelId="{68F21263-9FB0-4655-8768-54992A143447}" type="sibTrans" cxnId="{2CF56879-86B3-4275-AB35-AFC6279E1B03}">
      <dgm:prSet/>
      <dgm:spPr/>
      <dgm:t>
        <a:bodyPr/>
        <a:lstStyle/>
        <a:p>
          <a:endParaRPr lang="en-US"/>
        </a:p>
      </dgm:t>
    </dgm:pt>
    <dgm:pt modelId="{8F8DCA35-E518-44FE-A729-1E19FAAF111D}">
      <dgm:prSet phldrT="[Text]"/>
      <dgm:spPr/>
      <dgm:t>
        <a:bodyPr/>
        <a:lstStyle/>
        <a:p>
          <a:r>
            <a:rPr lang="en-US" dirty="0" smtClean="0"/>
            <a:t>Son of Citation Machine</a:t>
          </a:r>
          <a:endParaRPr lang="en-US" dirty="0"/>
        </a:p>
      </dgm:t>
    </dgm:pt>
    <dgm:pt modelId="{984D089B-C7BF-4CC3-A59C-530C4E6BBB15}" type="parTrans" cxnId="{A02EB637-415D-422A-9E54-21C3FE7784F3}">
      <dgm:prSet/>
      <dgm:spPr/>
      <dgm:t>
        <a:bodyPr/>
        <a:lstStyle/>
        <a:p>
          <a:endParaRPr lang="en-US"/>
        </a:p>
      </dgm:t>
    </dgm:pt>
    <dgm:pt modelId="{30C74F5A-6E5A-4178-A9C3-72BFB72AD206}" type="sibTrans" cxnId="{A02EB637-415D-422A-9E54-21C3FE7784F3}">
      <dgm:prSet/>
      <dgm:spPr/>
      <dgm:t>
        <a:bodyPr/>
        <a:lstStyle/>
        <a:p>
          <a:endParaRPr lang="en-US"/>
        </a:p>
      </dgm:t>
    </dgm:pt>
    <dgm:pt modelId="{11655CDF-039C-4A8A-A883-F39043D95A53}">
      <dgm:prSet phldrT="[Text]"/>
      <dgm:spPr/>
      <dgm:t>
        <a:bodyPr/>
        <a:lstStyle/>
        <a:p>
          <a:r>
            <a:rPr lang="en-US" dirty="0" err="1" smtClean="0"/>
            <a:t>BibMe</a:t>
          </a:r>
          <a:endParaRPr lang="en-US" dirty="0"/>
        </a:p>
      </dgm:t>
    </dgm:pt>
    <dgm:pt modelId="{9A4DF25E-B821-4CEF-8B2A-FF652D55BAA7}" type="parTrans" cxnId="{2A357ECD-B35A-4DF0-BF8D-5DD2B8D1B039}">
      <dgm:prSet/>
      <dgm:spPr/>
      <dgm:t>
        <a:bodyPr/>
        <a:lstStyle/>
        <a:p>
          <a:endParaRPr lang="en-US"/>
        </a:p>
      </dgm:t>
    </dgm:pt>
    <dgm:pt modelId="{8D5267A2-A552-47C9-A67E-30230C878830}" type="sibTrans" cxnId="{2A357ECD-B35A-4DF0-BF8D-5DD2B8D1B039}">
      <dgm:prSet/>
      <dgm:spPr/>
      <dgm:t>
        <a:bodyPr/>
        <a:lstStyle/>
        <a:p>
          <a:endParaRPr lang="en-US"/>
        </a:p>
      </dgm:t>
    </dgm:pt>
    <dgm:pt modelId="{1BB4743F-91A8-4739-BEF9-BC43C7CB2794}">
      <dgm:prSet phldrT="[Text]"/>
      <dgm:spPr/>
      <dgm:t>
        <a:bodyPr/>
        <a:lstStyle/>
        <a:p>
          <a:r>
            <a:rPr lang="en-US" dirty="0" err="1" smtClean="0"/>
            <a:t>NoodleTools</a:t>
          </a:r>
          <a:endParaRPr lang="en-US" dirty="0"/>
        </a:p>
      </dgm:t>
    </dgm:pt>
    <dgm:pt modelId="{999BF118-179C-45A4-9ED1-8BD127AB9CF1}" type="parTrans" cxnId="{C436B37F-4F5C-4E1C-BD34-0C278F8A346D}">
      <dgm:prSet/>
      <dgm:spPr/>
      <dgm:t>
        <a:bodyPr/>
        <a:lstStyle/>
        <a:p>
          <a:endParaRPr lang="en-US"/>
        </a:p>
      </dgm:t>
    </dgm:pt>
    <dgm:pt modelId="{5E081D5B-F7E3-4F9C-BCDA-C7BCD5EA9782}" type="sibTrans" cxnId="{C436B37F-4F5C-4E1C-BD34-0C278F8A346D}">
      <dgm:prSet/>
      <dgm:spPr/>
      <dgm:t>
        <a:bodyPr/>
        <a:lstStyle/>
        <a:p>
          <a:endParaRPr lang="en-US"/>
        </a:p>
      </dgm:t>
    </dgm:pt>
    <dgm:pt modelId="{9692B950-4E50-4DED-8929-9A9D1739D347}" type="pres">
      <dgm:prSet presAssocID="{BFB92A91-56A3-47B1-A9D1-DEB17C3D4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889E1B-4AFD-45BB-90AD-271D4E68E6E2}" type="pres">
      <dgm:prSet presAssocID="{C1F61AAB-00B3-4851-923B-88F81085CE49}" presName="parentText" presStyleLbl="node1" presStyleIdx="0" presStyleCnt="5" custScaleY="381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E5C6-B12D-4CC8-A030-25D67DDF79E1}" type="pres">
      <dgm:prSet presAssocID="{C0BBCACA-3C6F-4EDA-930D-9623CAE2B34B}" presName="spacer" presStyleCnt="0"/>
      <dgm:spPr/>
    </dgm:pt>
    <dgm:pt modelId="{CC8DED63-BC1D-420E-86AF-23A9FBBAA5DE}" type="pres">
      <dgm:prSet presAssocID="{CE2A9030-D821-46F5-9178-74D68E8B1D63}" presName="parentText" presStyleLbl="node1" presStyleIdx="1" presStyleCnt="5" custScaleY="385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E688B-F740-43B7-AD89-BAA13BAF1664}" type="pres">
      <dgm:prSet presAssocID="{68F21263-9FB0-4655-8768-54992A143447}" presName="spacer" presStyleCnt="0"/>
      <dgm:spPr/>
    </dgm:pt>
    <dgm:pt modelId="{E70EDC8C-47AE-4EF1-92AC-D3D2A887B5B0}" type="pres">
      <dgm:prSet presAssocID="{8F8DCA35-E518-44FE-A729-1E19FAAF111D}" presName="parentText" presStyleLbl="node1" presStyleIdx="2" presStyleCnt="5" custScaleY="385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3DDA0-C0D4-4440-A0A8-17A7DA8C6CF7}" type="pres">
      <dgm:prSet presAssocID="{30C74F5A-6E5A-4178-A9C3-72BFB72AD206}" presName="spacer" presStyleCnt="0"/>
      <dgm:spPr/>
    </dgm:pt>
    <dgm:pt modelId="{BBB64C37-D2DA-474C-92DE-B84CD7AE1B84}" type="pres">
      <dgm:prSet presAssocID="{11655CDF-039C-4A8A-A883-F39043D95A53}" presName="parentText" presStyleLbl="node1" presStyleIdx="3" presStyleCnt="5" custScaleY="315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6A41C-D939-4A0D-9357-FFA893B62388}" type="pres">
      <dgm:prSet presAssocID="{8D5267A2-A552-47C9-A67E-30230C878830}" presName="spacer" presStyleCnt="0"/>
      <dgm:spPr/>
    </dgm:pt>
    <dgm:pt modelId="{621FDDE4-531C-4F46-ADBD-0C3858FC4D7D}" type="pres">
      <dgm:prSet presAssocID="{1BB4743F-91A8-4739-BEF9-BC43C7CB2794}" presName="parentText" presStyleLbl="node1" presStyleIdx="4" presStyleCnt="5" custScaleY="241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357ECD-B35A-4DF0-BF8D-5DD2B8D1B039}" srcId="{BFB92A91-56A3-47B1-A9D1-DEB17C3D4AF0}" destId="{11655CDF-039C-4A8A-A883-F39043D95A53}" srcOrd="3" destOrd="0" parTransId="{9A4DF25E-B821-4CEF-8B2A-FF652D55BAA7}" sibTransId="{8D5267A2-A552-47C9-A67E-30230C878830}"/>
    <dgm:cxn modelId="{EAB970DC-C492-4EED-9C91-438D032B9ACD}" srcId="{BFB92A91-56A3-47B1-A9D1-DEB17C3D4AF0}" destId="{C1F61AAB-00B3-4851-923B-88F81085CE49}" srcOrd="0" destOrd="0" parTransId="{E90E631E-DD1B-418B-BAFD-506B547C09E8}" sibTransId="{C0BBCACA-3C6F-4EDA-930D-9623CAE2B34B}"/>
    <dgm:cxn modelId="{C436B37F-4F5C-4E1C-BD34-0C278F8A346D}" srcId="{BFB92A91-56A3-47B1-A9D1-DEB17C3D4AF0}" destId="{1BB4743F-91A8-4739-BEF9-BC43C7CB2794}" srcOrd="4" destOrd="0" parTransId="{999BF118-179C-45A4-9ED1-8BD127AB9CF1}" sibTransId="{5E081D5B-F7E3-4F9C-BCDA-C7BCD5EA9782}"/>
    <dgm:cxn modelId="{094A9281-C16D-4741-B3C0-9F31297EAAD6}" type="presOf" srcId="{BFB92A91-56A3-47B1-A9D1-DEB17C3D4AF0}" destId="{9692B950-4E50-4DED-8929-9A9D1739D347}" srcOrd="0" destOrd="0" presId="urn:microsoft.com/office/officeart/2005/8/layout/vList2"/>
    <dgm:cxn modelId="{A0B8E5AC-C71B-41E6-94C1-404E56D7B0A3}" type="presOf" srcId="{1BB4743F-91A8-4739-BEF9-BC43C7CB2794}" destId="{621FDDE4-531C-4F46-ADBD-0C3858FC4D7D}" srcOrd="0" destOrd="0" presId="urn:microsoft.com/office/officeart/2005/8/layout/vList2"/>
    <dgm:cxn modelId="{00221F9F-4FFD-448C-BA87-D0CB4FBDB2F9}" type="presOf" srcId="{CE2A9030-D821-46F5-9178-74D68E8B1D63}" destId="{CC8DED63-BC1D-420E-86AF-23A9FBBAA5DE}" srcOrd="0" destOrd="0" presId="urn:microsoft.com/office/officeart/2005/8/layout/vList2"/>
    <dgm:cxn modelId="{A02EB637-415D-422A-9E54-21C3FE7784F3}" srcId="{BFB92A91-56A3-47B1-A9D1-DEB17C3D4AF0}" destId="{8F8DCA35-E518-44FE-A729-1E19FAAF111D}" srcOrd="2" destOrd="0" parTransId="{984D089B-C7BF-4CC3-A59C-530C4E6BBB15}" sibTransId="{30C74F5A-6E5A-4178-A9C3-72BFB72AD206}"/>
    <dgm:cxn modelId="{94D83463-F3C1-4E17-B1FE-5551ECDF2CA5}" type="presOf" srcId="{8F8DCA35-E518-44FE-A729-1E19FAAF111D}" destId="{E70EDC8C-47AE-4EF1-92AC-D3D2A887B5B0}" srcOrd="0" destOrd="0" presId="urn:microsoft.com/office/officeart/2005/8/layout/vList2"/>
    <dgm:cxn modelId="{2CF56879-86B3-4275-AB35-AFC6279E1B03}" srcId="{BFB92A91-56A3-47B1-A9D1-DEB17C3D4AF0}" destId="{CE2A9030-D821-46F5-9178-74D68E8B1D63}" srcOrd="1" destOrd="0" parTransId="{9F1FF89D-E48D-4FF6-99E8-7ACDBD048078}" sibTransId="{68F21263-9FB0-4655-8768-54992A143447}"/>
    <dgm:cxn modelId="{9B065837-4C6C-47F7-91D6-4B31CD3FFADD}" type="presOf" srcId="{C1F61AAB-00B3-4851-923B-88F81085CE49}" destId="{2A889E1B-4AFD-45BB-90AD-271D4E68E6E2}" srcOrd="0" destOrd="0" presId="urn:microsoft.com/office/officeart/2005/8/layout/vList2"/>
    <dgm:cxn modelId="{A372DCB4-F8D8-441D-8769-B8CABEDABD1D}" type="presOf" srcId="{11655CDF-039C-4A8A-A883-F39043D95A53}" destId="{BBB64C37-D2DA-474C-92DE-B84CD7AE1B84}" srcOrd="0" destOrd="0" presId="urn:microsoft.com/office/officeart/2005/8/layout/vList2"/>
    <dgm:cxn modelId="{F35773EF-9C7D-4199-94BB-03BBA54F82F1}" type="presParOf" srcId="{9692B950-4E50-4DED-8929-9A9D1739D347}" destId="{2A889E1B-4AFD-45BB-90AD-271D4E68E6E2}" srcOrd="0" destOrd="0" presId="urn:microsoft.com/office/officeart/2005/8/layout/vList2"/>
    <dgm:cxn modelId="{87D1780D-5170-4B42-AC6C-A5A95011E3CB}" type="presParOf" srcId="{9692B950-4E50-4DED-8929-9A9D1739D347}" destId="{73CDE5C6-B12D-4CC8-A030-25D67DDF79E1}" srcOrd="1" destOrd="0" presId="urn:microsoft.com/office/officeart/2005/8/layout/vList2"/>
    <dgm:cxn modelId="{564E2A5C-1841-4125-9596-58284B08C5B9}" type="presParOf" srcId="{9692B950-4E50-4DED-8929-9A9D1739D347}" destId="{CC8DED63-BC1D-420E-86AF-23A9FBBAA5DE}" srcOrd="2" destOrd="0" presId="urn:microsoft.com/office/officeart/2005/8/layout/vList2"/>
    <dgm:cxn modelId="{496525B3-2050-4890-B36E-F6B10BA35ACF}" type="presParOf" srcId="{9692B950-4E50-4DED-8929-9A9D1739D347}" destId="{105E688B-F740-43B7-AD89-BAA13BAF1664}" srcOrd="3" destOrd="0" presId="urn:microsoft.com/office/officeart/2005/8/layout/vList2"/>
    <dgm:cxn modelId="{FC3CA771-F437-4E90-B816-575E34100300}" type="presParOf" srcId="{9692B950-4E50-4DED-8929-9A9D1739D347}" destId="{E70EDC8C-47AE-4EF1-92AC-D3D2A887B5B0}" srcOrd="4" destOrd="0" presId="urn:microsoft.com/office/officeart/2005/8/layout/vList2"/>
    <dgm:cxn modelId="{F39A4CDC-4609-4B93-8C10-1B5BF1FA3D82}" type="presParOf" srcId="{9692B950-4E50-4DED-8929-9A9D1739D347}" destId="{8933DDA0-C0D4-4440-A0A8-17A7DA8C6CF7}" srcOrd="5" destOrd="0" presId="urn:microsoft.com/office/officeart/2005/8/layout/vList2"/>
    <dgm:cxn modelId="{526A8DEC-999E-4D2F-8D25-85717060695E}" type="presParOf" srcId="{9692B950-4E50-4DED-8929-9A9D1739D347}" destId="{BBB64C37-D2DA-474C-92DE-B84CD7AE1B84}" srcOrd="6" destOrd="0" presId="urn:microsoft.com/office/officeart/2005/8/layout/vList2"/>
    <dgm:cxn modelId="{1B944266-FCCF-4AB3-A5FB-0089D4245596}" type="presParOf" srcId="{9692B950-4E50-4DED-8929-9A9D1739D347}" destId="{21E6A41C-D939-4A0D-9357-FFA893B62388}" srcOrd="7" destOrd="0" presId="urn:microsoft.com/office/officeart/2005/8/layout/vList2"/>
    <dgm:cxn modelId="{266A3509-AD87-4830-B60C-CA2BC8E4CCEB}" type="presParOf" srcId="{9692B950-4E50-4DED-8929-9A9D1739D347}" destId="{621FDDE4-531C-4F46-ADBD-0C3858FC4D7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FB92A91-56A3-47B1-A9D1-DEB17C3D4AF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2DA2C8-D506-4084-BB86-255AE2107FF4}">
      <dgm:prSet phldrT="[Text]"/>
      <dgm:spPr/>
      <dgm:t>
        <a:bodyPr/>
        <a:lstStyle/>
        <a:p>
          <a:r>
            <a:rPr lang="en-US" dirty="0" err="1" smtClean="0"/>
            <a:t>Zotero</a:t>
          </a:r>
          <a:r>
            <a:rPr lang="en-US" dirty="0" smtClean="0"/>
            <a:t> (</a:t>
          </a:r>
          <a:r>
            <a:rPr lang="en-US" dirty="0" err="1" smtClean="0"/>
            <a:t>Zotpad</a:t>
          </a:r>
          <a:r>
            <a:rPr lang="en-US" dirty="0" smtClean="0"/>
            <a:t>)</a:t>
          </a:r>
          <a:endParaRPr lang="en-US" dirty="0"/>
        </a:p>
      </dgm:t>
    </dgm:pt>
    <dgm:pt modelId="{32AD6C7D-937B-4B8C-B4BC-E986D3DDBF51}" type="parTrans" cxnId="{78B609EA-4EBD-416C-90B2-BD2964209A30}">
      <dgm:prSet/>
      <dgm:spPr/>
      <dgm:t>
        <a:bodyPr/>
        <a:lstStyle/>
        <a:p>
          <a:endParaRPr lang="en-US"/>
        </a:p>
      </dgm:t>
    </dgm:pt>
    <dgm:pt modelId="{F911919C-56BB-40DF-AAFD-E161C43FEC1F}" type="sibTrans" cxnId="{78B609EA-4EBD-416C-90B2-BD2964209A30}">
      <dgm:prSet/>
      <dgm:spPr/>
      <dgm:t>
        <a:bodyPr/>
        <a:lstStyle/>
        <a:p>
          <a:endParaRPr lang="en-US"/>
        </a:p>
      </dgm:t>
    </dgm:pt>
    <dgm:pt modelId="{C1F61AAB-00B3-4851-923B-88F81085CE49}">
      <dgm:prSet phldrT="[Text]"/>
      <dgm:spPr/>
      <dgm:t>
        <a:bodyPr/>
        <a:lstStyle/>
        <a:p>
          <a:r>
            <a:rPr lang="en-US" dirty="0" err="1" smtClean="0"/>
            <a:t>Mendeley</a:t>
          </a:r>
          <a:r>
            <a:rPr lang="en-US" dirty="0" smtClean="0"/>
            <a:t> (PDF reader)</a:t>
          </a:r>
          <a:endParaRPr lang="en-US" dirty="0"/>
        </a:p>
      </dgm:t>
    </dgm:pt>
    <dgm:pt modelId="{E90E631E-DD1B-418B-BAFD-506B547C09E8}" type="parTrans" cxnId="{EAB970DC-C492-4EED-9C91-438D032B9ACD}">
      <dgm:prSet/>
      <dgm:spPr/>
      <dgm:t>
        <a:bodyPr/>
        <a:lstStyle/>
        <a:p>
          <a:endParaRPr lang="en-US"/>
        </a:p>
      </dgm:t>
    </dgm:pt>
    <dgm:pt modelId="{C0BBCACA-3C6F-4EDA-930D-9623CAE2B34B}" type="sibTrans" cxnId="{EAB970DC-C492-4EED-9C91-438D032B9ACD}">
      <dgm:prSet/>
      <dgm:spPr/>
      <dgm:t>
        <a:bodyPr/>
        <a:lstStyle/>
        <a:p>
          <a:endParaRPr lang="en-US"/>
        </a:p>
      </dgm:t>
    </dgm:pt>
    <dgm:pt modelId="{5A872E24-B1B0-496C-9E1C-257F8E056871}">
      <dgm:prSet phldrT="[Text]"/>
      <dgm:spPr/>
      <dgm:t>
        <a:bodyPr/>
        <a:lstStyle/>
        <a:p>
          <a:r>
            <a:rPr lang="en-US" dirty="0" err="1" smtClean="0"/>
            <a:t>Noodletools</a:t>
          </a:r>
          <a:r>
            <a:rPr lang="en-US" dirty="0" smtClean="0"/>
            <a:t> Companion</a:t>
          </a:r>
          <a:endParaRPr lang="en-US" dirty="0"/>
        </a:p>
      </dgm:t>
    </dgm:pt>
    <dgm:pt modelId="{C26B5883-7D4A-4D95-96B1-1C9B3971F758}" type="parTrans" cxnId="{B055C9A8-DB4B-49C7-9E33-14BB0DEBC65B}">
      <dgm:prSet/>
      <dgm:spPr/>
      <dgm:t>
        <a:bodyPr/>
        <a:lstStyle/>
        <a:p>
          <a:endParaRPr lang="en-US"/>
        </a:p>
      </dgm:t>
    </dgm:pt>
    <dgm:pt modelId="{60ADAEBE-E6A9-4E93-9FBB-290977A1B570}" type="sibTrans" cxnId="{B055C9A8-DB4B-49C7-9E33-14BB0DEBC65B}">
      <dgm:prSet/>
      <dgm:spPr/>
      <dgm:t>
        <a:bodyPr/>
        <a:lstStyle/>
        <a:p>
          <a:endParaRPr lang="en-US"/>
        </a:p>
      </dgm:t>
    </dgm:pt>
    <dgm:pt modelId="{A149389B-A6C0-4EE6-B113-D163751919C3}">
      <dgm:prSet phldrT="[Text]"/>
      <dgm:spPr/>
      <dgm:t>
        <a:bodyPr/>
        <a:lstStyle/>
        <a:p>
          <a:r>
            <a:rPr lang="en-US" dirty="0" smtClean="0"/>
            <a:t>EndNote</a:t>
          </a:r>
          <a:endParaRPr lang="en-US" dirty="0"/>
        </a:p>
      </dgm:t>
    </dgm:pt>
    <dgm:pt modelId="{F5A052F2-D812-4712-BA59-06B5E4AA14EF}" type="parTrans" cxnId="{934615A0-A35F-4997-8B59-BB19983C28F3}">
      <dgm:prSet/>
      <dgm:spPr/>
      <dgm:t>
        <a:bodyPr/>
        <a:lstStyle/>
        <a:p>
          <a:endParaRPr lang="en-US"/>
        </a:p>
      </dgm:t>
    </dgm:pt>
    <dgm:pt modelId="{DCF5B20B-F4A8-4E75-8E72-EEC9BD52E490}" type="sibTrans" cxnId="{934615A0-A35F-4997-8B59-BB19983C28F3}">
      <dgm:prSet/>
      <dgm:spPr/>
      <dgm:t>
        <a:bodyPr/>
        <a:lstStyle/>
        <a:p>
          <a:endParaRPr lang="en-US"/>
        </a:p>
      </dgm:t>
    </dgm:pt>
    <dgm:pt modelId="{9FAF99DD-FEE6-404B-A06A-E99B40F9F5C3}">
      <dgm:prSet phldrT="[Text]"/>
      <dgm:spPr/>
      <dgm:t>
        <a:bodyPr/>
        <a:lstStyle/>
        <a:p>
          <a:r>
            <a:rPr lang="en-US" dirty="0" err="1" smtClean="0"/>
            <a:t>EasyBib</a:t>
          </a:r>
          <a:endParaRPr lang="en-US" dirty="0"/>
        </a:p>
      </dgm:t>
    </dgm:pt>
    <dgm:pt modelId="{18F8CC74-67A8-4A80-B44E-46DFBF9A7A9F}" type="parTrans" cxnId="{100CC7BA-2BF8-45A0-97E5-97AC79AED869}">
      <dgm:prSet/>
      <dgm:spPr/>
      <dgm:t>
        <a:bodyPr/>
        <a:lstStyle/>
        <a:p>
          <a:endParaRPr lang="en-US"/>
        </a:p>
      </dgm:t>
    </dgm:pt>
    <dgm:pt modelId="{047AE575-4D3D-46E9-AD55-BF59B84F4577}" type="sibTrans" cxnId="{100CC7BA-2BF8-45A0-97E5-97AC79AED869}">
      <dgm:prSet/>
      <dgm:spPr/>
      <dgm:t>
        <a:bodyPr/>
        <a:lstStyle/>
        <a:p>
          <a:endParaRPr lang="en-US"/>
        </a:p>
      </dgm:t>
    </dgm:pt>
    <dgm:pt modelId="{9692B950-4E50-4DED-8929-9A9D1739D347}" type="pres">
      <dgm:prSet presAssocID="{BFB92A91-56A3-47B1-A9D1-DEB17C3D4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358046-029F-45A2-B84A-ABBF93AA1E4B}" type="pres">
      <dgm:prSet presAssocID="{A149389B-A6C0-4EE6-B113-D163751919C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91E57-1D20-470B-BB7E-211C6F8A002C}" type="pres">
      <dgm:prSet presAssocID="{DCF5B20B-F4A8-4E75-8E72-EEC9BD52E490}" presName="spacer" presStyleCnt="0"/>
      <dgm:spPr/>
    </dgm:pt>
    <dgm:pt modelId="{056025A6-6F56-4851-A7C2-37E2006BDCE1}" type="pres">
      <dgm:prSet presAssocID="{012DA2C8-D506-4084-BB86-255AE2107FF4}" presName="parentText" presStyleLbl="node1" presStyleIdx="1" presStyleCnt="5" custLinFactNeighborX="1190" custLinFactNeighborY="541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28716-7030-43A1-8D53-5B3644DA892E}" type="pres">
      <dgm:prSet presAssocID="{F911919C-56BB-40DF-AAFD-E161C43FEC1F}" presName="spacer" presStyleCnt="0"/>
      <dgm:spPr/>
    </dgm:pt>
    <dgm:pt modelId="{2A889E1B-4AFD-45BB-90AD-271D4E68E6E2}" type="pres">
      <dgm:prSet presAssocID="{C1F61AAB-00B3-4851-923B-88F81085CE4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E5C6-B12D-4CC8-A030-25D67DDF79E1}" type="pres">
      <dgm:prSet presAssocID="{C0BBCACA-3C6F-4EDA-930D-9623CAE2B34B}" presName="spacer" presStyleCnt="0"/>
      <dgm:spPr/>
    </dgm:pt>
    <dgm:pt modelId="{771E8A7E-409D-4F3B-A2EF-E59B023779C5}" type="pres">
      <dgm:prSet presAssocID="{5A872E24-B1B0-496C-9E1C-257F8E05687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AAE84-3C39-46BA-A3E0-4A990CB46ABA}" type="pres">
      <dgm:prSet presAssocID="{60ADAEBE-E6A9-4E93-9FBB-290977A1B570}" presName="spacer" presStyleCnt="0"/>
      <dgm:spPr/>
    </dgm:pt>
    <dgm:pt modelId="{DF6308F9-F74E-42A4-A50B-55ABBE662329}" type="pres">
      <dgm:prSet presAssocID="{9FAF99DD-FEE6-404B-A06A-E99B40F9F5C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A05CFE-5C1D-4187-8AB6-6BE961650649}" type="presOf" srcId="{BFB92A91-56A3-47B1-A9D1-DEB17C3D4AF0}" destId="{9692B950-4E50-4DED-8929-9A9D1739D347}" srcOrd="0" destOrd="0" presId="urn:microsoft.com/office/officeart/2005/8/layout/vList2"/>
    <dgm:cxn modelId="{43395184-65E5-47DB-9540-A45A004C0270}" type="presOf" srcId="{A149389B-A6C0-4EE6-B113-D163751919C3}" destId="{DF358046-029F-45A2-B84A-ABBF93AA1E4B}" srcOrd="0" destOrd="0" presId="urn:microsoft.com/office/officeart/2005/8/layout/vList2"/>
    <dgm:cxn modelId="{1A0C9273-354D-4245-8495-7C01C451160D}" type="presOf" srcId="{012DA2C8-D506-4084-BB86-255AE2107FF4}" destId="{056025A6-6F56-4851-A7C2-37E2006BDCE1}" srcOrd="0" destOrd="0" presId="urn:microsoft.com/office/officeart/2005/8/layout/vList2"/>
    <dgm:cxn modelId="{100CC7BA-2BF8-45A0-97E5-97AC79AED869}" srcId="{BFB92A91-56A3-47B1-A9D1-DEB17C3D4AF0}" destId="{9FAF99DD-FEE6-404B-A06A-E99B40F9F5C3}" srcOrd="4" destOrd="0" parTransId="{18F8CC74-67A8-4A80-B44E-46DFBF9A7A9F}" sibTransId="{047AE575-4D3D-46E9-AD55-BF59B84F4577}"/>
    <dgm:cxn modelId="{C6601710-F369-487F-95E4-2DBA852371D8}" type="presOf" srcId="{5A872E24-B1B0-496C-9E1C-257F8E056871}" destId="{771E8A7E-409D-4F3B-A2EF-E59B023779C5}" srcOrd="0" destOrd="0" presId="urn:microsoft.com/office/officeart/2005/8/layout/vList2"/>
    <dgm:cxn modelId="{EAB970DC-C492-4EED-9C91-438D032B9ACD}" srcId="{BFB92A91-56A3-47B1-A9D1-DEB17C3D4AF0}" destId="{C1F61AAB-00B3-4851-923B-88F81085CE49}" srcOrd="2" destOrd="0" parTransId="{E90E631E-DD1B-418B-BAFD-506B547C09E8}" sibTransId="{C0BBCACA-3C6F-4EDA-930D-9623CAE2B34B}"/>
    <dgm:cxn modelId="{78B609EA-4EBD-416C-90B2-BD2964209A30}" srcId="{BFB92A91-56A3-47B1-A9D1-DEB17C3D4AF0}" destId="{012DA2C8-D506-4084-BB86-255AE2107FF4}" srcOrd="1" destOrd="0" parTransId="{32AD6C7D-937B-4B8C-B4BC-E986D3DDBF51}" sibTransId="{F911919C-56BB-40DF-AAFD-E161C43FEC1F}"/>
    <dgm:cxn modelId="{CC33773C-B546-400E-BC79-14FB9C4F6048}" type="presOf" srcId="{9FAF99DD-FEE6-404B-A06A-E99B40F9F5C3}" destId="{DF6308F9-F74E-42A4-A50B-55ABBE662329}" srcOrd="0" destOrd="0" presId="urn:microsoft.com/office/officeart/2005/8/layout/vList2"/>
    <dgm:cxn modelId="{B055C9A8-DB4B-49C7-9E33-14BB0DEBC65B}" srcId="{BFB92A91-56A3-47B1-A9D1-DEB17C3D4AF0}" destId="{5A872E24-B1B0-496C-9E1C-257F8E056871}" srcOrd="3" destOrd="0" parTransId="{C26B5883-7D4A-4D95-96B1-1C9B3971F758}" sibTransId="{60ADAEBE-E6A9-4E93-9FBB-290977A1B570}"/>
    <dgm:cxn modelId="{CDA7F6D3-1815-44A0-8340-7DC04EB33EFE}" type="presOf" srcId="{C1F61AAB-00B3-4851-923B-88F81085CE49}" destId="{2A889E1B-4AFD-45BB-90AD-271D4E68E6E2}" srcOrd="0" destOrd="0" presId="urn:microsoft.com/office/officeart/2005/8/layout/vList2"/>
    <dgm:cxn modelId="{934615A0-A35F-4997-8B59-BB19983C28F3}" srcId="{BFB92A91-56A3-47B1-A9D1-DEB17C3D4AF0}" destId="{A149389B-A6C0-4EE6-B113-D163751919C3}" srcOrd="0" destOrd="0" parTransId="{F5A052F2-D812-4712-BA59-06B5E4AA14EF}" sibTransId="{DCF5B20B-F4A8-4E75-8E72-EEC9BD52E490}"/>
    <dgm:cxn modelId="{821D6E49-AB77-400A-893D-5F3BC9B7291B}" type="presParOf" srcId="{9692B950-4E50-4DED-8929-9A9D1739D347}" destId="{DF358046-029F-45A2-B84A-ABBF93AA1E4B}" srcOrd="0" destOrd="0" presId="urn:microsoft.com/office/officeart/2005/8/layout/vList2"/>
    <dgm:cxn modelId="{6DEA1232-CE0C-485E-9739-E3475AD1DD52}" type="presParOf" srcId="{9692B950-4E50-4DED-8929-9A9D1739D347}" destId="{BA591E57-1D20-470B-BB7E-211C6F8A002C}" srcOrd="1" destOrd="0" presId="urn:microsoft.com/office/officeart/2005/8/layout/vList2"/>
    <dgm:cxn modelId="{ECE4360F-41F0-468B-B80A-4001E2F92315}" type="presParOf" srcId="{9692B950-4E50-4DED-8929-9A9D1739D347}" destId="{056025A6-6F56-4851-A7C2-37E2006BDCE1}" srcOrd="2" destOrd="0" presId="urn:microsoft.com/office/officeart/2005/8/layout/vList2"/>
    <dgm:cxn modelId="{9DAE93BE-BDCC-4791-B663-258C2E1FE41A}" type="presParOf" srcId="{9692B950-4E50-4DED-8929-9A9D1739D347}" destId="{32528716-7030-43A1-8D53-5B3644DA892E}" srcOrd="3" destOrd="0" presId="urn:microsoft.com/office/officeart/2005/8/layout/vList2"/>
    <dgm:cxn modelId="{02702890-EA07-4A52-AEDF-668425976D98}" type="presParOf" srcId="{9692B950-4E50-4DED-8929-9A9D1739D347}" destId="{2A889E1B-4AFD-45BB-90AD-271D4E68E6E2}" srcOrd="4" destOrd="0" presId="urn:microsoft.com/office/officeart/2005/8/layout/vList2"/>
    <dgm:cxn modelId="{0B0B256B-1071-4F7F-A0FD-821BC0705239}" type="presParOf" srcId="{9692B950-4E50-4DED-8929-9A9D1739D347}" destId="{73CDE5C6-B12D-4CC8-A030-25D67DDF79E1}" srcOrd="5" destOrd="0" presId="urn:microsoft.com/office/officeart/2005/8/layout/vList2"/>
    <dgm:cxn modelId="{5FAE6166-48C5-4C8F-A718-38AB08833A4B}" type="presParOf" srcId="{9692B950-4E50-4DED-8929-9A9D1739D347}" destId="{771E8A7E-409D-4F3B-A2EF-E59B023779C5}" srcOrd="6" destOrd="0" presId="urn:microsoft.com/office/officeart/2005/8/layout/vList2"/>
    <dgm:cxn modelId="{D7B9783D-FE54-435F-993C-6F14E70664CD}" type="presParOf" srcId="{9692B950-4E50-4DED-8929-9A9D1739D347}" destId="{1C9AAE84-3C39-46BA-A3E0-4A990CB46ABA}" srcOrd="7" destOrd="0" presId="urn:microsoft.com/office/officeart/2005/8/layout/vList2"/>
    <dgm:cxn modelId="{2482ADB8-E5C2-4EC8-B67D-2DA5B26D2DF1}" type="presParOf" srcId="{9692B950-4E50-4DED-8929-9A9D1739D347}" destId="{DF6308F9-F74E-42A4-A50B-55ABBE66232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FB92A91-56A3-47B1-A9D1-DEB17C3D4AF0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D9DE76-AE61-492A-8C34-B4CB57B4FEA0}">
      <dgm:prSet phldrT="[Text]"/>
      <dgm:spPr/>
      <dgm:t>
        <a:bodyPr/>
        <a:lstStyle/>
        <a:p>
          <a:r>
            <a:rPr lang="en-US" dirty="0" err="1" smtClean="0"/>
            <a:t>RefWorks</a:t>
          </a:r>
          <a:r>
            <a:rPr lang="en-US" dirty="0" smtClean="0"/>
            <a:t> (no separate app, but </a:t>
          </a:r>
          <a:r>
            <a:rPr lang="en-US" dirty="0" err="1" smtClean="0"/>
            <a:t>RefMobile</a:t>
          </a:r>
          <a:r>
            <a:rPr lang="en-US" dirty="0" smtClean="0"/>
            <a:t> available)</a:t>
          </a:r>
          <a:endParaRPr lang="en-US" dirty="0"/>
        </a:p>
      </dgm:t>
    </dgm:pt>
    <dgm:pt modelId="{E3C84F71-D6FD-412C-9904-D28DC72A98F2}" type="parTrans" cxnId="{81C8D7CB-AE79-4F1E-9382-A4E3530996EA}">
      <dgm:prSet/>
      <dgm:spPr/>
      <dgm:t>
        <a:bodyPr/>
        <a:lstStyle/>
        <a:p>
          <a:endParaRPr lang="en-US"/>
        </a:p>
      </dgm:t>
    </dgm:pt>
    <dgm:pt modelId="{D3ADF0BB-6E26-4DCF-A97C-60BF5EC1D24B}" type="sibTrans" cxnId="{81C8D7CB-AE79-4F1E-9382-A4E3530996EA}">
      <dgm:prSet/>
      <dgm:spPr/>
      <dgm:t>
        <a:bodyPr/>
        <a:lstStyle/>
        <a:p>
          <a:endParaRPr lang="en-US"/>
        </a:p>
      </dgm:t>
    </dgm:pt>
    <dgm:pt modelId="{CA28A9A7-A12D-4F8D-8045-592C26DF4389}">
      <dgm:prSet phldrT="[Text]"/>
      <dgm:spPr/>
      <dgm:t>
        <a:bodyPr/>
        <a:lstStyle/>
        <a:p>
          <a:r>
            <a:rPr lang="en-US" dirty="0" smtClean="0"/>
            <a:t>Flow (no app, but does support mobile device)</a:t>
          </a:r>
          <a:endParaRPr lang="en-US" dirty="0"/>
        </a:p>
      </dgm:t>
    </dgm:pt>
    <dgm:pt modelId="{BAC64300-88A2-496D-8727-4D131905C544}" type="parTrans" cxnId="{4E1E3983-DF1F-4E1D-8574-8E9E88FB9BDF}">
      <dgm:prSet/>
      <dgm:spPr/>
      <dgm:t>
        <a:bodyPr/>
        <a:lstStyle/>
        <a:p>
          <a:endParaRPr lang="en-US"/>
        </a:p>
      </dgm:t>
    </dgm:pt>
    <dgm:pt modelId="{EF8AC731-27EE-4920-8528-20758498FC35}" type="sibTrans" cxnId="{4E1E3983-DF1F-4E1D-8574-8E9E88FB9BDF}">
      <dgm:prSet/>
      <dgm:spPr/>
      <dgm:t>
        <a:bodyPr/>
        <a:lstStyle/>
        <a:p>
          <a:endParaRPr lang="en-US"/>
        </a:p>
      </dgm:t>
    </dgm:pt>
    <dgm:pt modelId="{FBAF411E-11E4-43D7-8B35-7E29399FB4B4}">
      <dgm:prSet phldrT="[Text]"/>
      <dgm:spPr/>
      <dgm:t>
        <a:bodyPr/>
        <a:lstStyle/>
        <a:p>
          <a:r>
            <a:rPr lang="en-US" dirty="0" err="1" smtClean="0"/>
            <a:t>BibMe</a:t>
          </a:r>
          <a:endParaRPr lang="en-US" dirty="0"/>
        </a:p>
      </dgm:t>
    </dgm:pt>
    <dgm:pt modelId="{0B23EE2C-0E40-405E-98BD-BCF7F3113D1D}" type="parTrans" cxnId="{7AE66208-1FFC-4898-BBEA-9F26D96FF31E}">
      <dgm:prSet/>
      <dgm:spPr/>
      <dgm:t>
        <a:bodyPr/>
        <a:lstStyle/>
        <a:p>
          <a:endParaRPr lang="en-US"/>
        </a:p>
      </dgm:t>
    </dgm:pt>
    <dgm:pt modelId="{15A1F362-2CD6-45D9-8867-2F5069FA6197}" type="sibTrans" cxnId="{7AE66208-1FFC-4898-BBEA-9F26D96FF31E}">
      <dgm:prSet/>
      <dgm:spPr/>
      <dgm:t>
        <a:bodyPr/>
        <a:lstStyle/>
        <a:p>
          <a:endParaRPr lang="en-US"/>
        </a:p>
      </dgm:t>
    </dgm:pt>
    <dgm:pt modelId="{B9C3AD20-6D1B-458A-8F4E-0C76B03FAF05}">
      <dgm:prSet phldrT="[Text]"/>
      <dgm:spPr/>
      <dgm:t>
        <a:bodyPr/>
        <a:lstStyle/>
        <a:p>
          <a:r>
            <a:rPr lang="en-US" dirty="0" smtClean="0"/>
            <a:t>Son of Citation Machine</a:t>
          </a:r>
          <a:endParaRPr lang="en-US" dirty="0"/>
        </a:p>
      </dgm:t>
    </dgm:pt>
    <dgm:pt modelId="{B52BFE15-EA5F-45F8-A3D0-819B33CC54FA}" type="parTrans" cxnId="{5AA41DD6-3FDF-434F-93E6-D08ED4D09756}">
      <dgm:prSet/>
      <dgm:spPr/>
      <dgm:t>
        <a:bodyPr/>
        <a:lstStyle/>
        <a:p>
          <a:endParaRPr lang="en-US"/>
        </a:p>
      </dgm:t>
    </dgm:pt>
    <dgm:pt modelId="{1E46AEAB-F91D-4C8F-8C99-D5135B900A02}" type="sibTrans" cxnId="{5AA41DD6-3FDF-434F-93E6-D08ED4D09756}">
      <dgm:prSet/>
      <dgm:spPr/>
      <dgm:t>
        <a:bodyPr/>
        <a:lstStyle/>
        <a:p>
          <a:endParaRPr lang="en-US"/>
        </a:p>
      </dgm:t>
    </dgm:pt>
    <dgm:pt modelId="{9692B950-4E50-4DED-8929-9A9D1739D347}" type="pres">
      <dgm:prSet presAssocID="{BFB92A91-56A3-47B1-A9D1-DEB17C3D4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44A995-450D-40A5-998E-FADF2D7D0687}" type="pres">
      <dgm:prSet presAssocID="{BDD9DE76-AE61-492A-8C34-B4CB57B4FEA0}" presName="parentText" presStyleLbl="node1" presStyleIdx="0" presStyleCnt="4" custLinFactNeighborX="27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02881-0172-442B-9A2A-C8EBC5A45B58}" type="pres">
      <dgm:prSet presAssocID="{D3ADF0BB-6E26-4DCF-A97C-60BF5EC1D24B}" presName="spacer" presStyleCnt="0"/>
      <dgm:spPr/>
    </dgm:pt>
    <dgm:pt modelId="{4473F8ED-1440-40E8-B456-58B0EA246441}" type="pres">
      <dgm:prSet presAssocID="{CA28A9A7-A12D-4F8D-8045-592C26DF438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64A98-52BE-4A65-877A-9099EDE0251E}" type="pres">
      <dgm:prSet presAssocID="{EF8AC731-27EE-4920-8528-20758498FC35}" presName="spacer" presStyleCnt="0"/>
      <dgm:spPr/>
    </dgm:pt>
    <dgm:pt modelId="{DB0CE4E3-662A-4659-B597-DA2D6CFFAACE}" type="pres">
      <dgm:prSet presAssocID="{FBAF411E-11E4-43D7-8B35-7E29399FB4B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E3393-F446-47CE-BCE5-1A24F5DF967F}" type="pres">
      <dgm:prSet presAssocID="{15A1F362-2CD6-45D9-8867-2F5069FA6197}" presName="spacer" presStyleCnt="0"/>
      <dgm:spPr/>
    </dgm:pt>
    <dgm:pt modelId="{932465D9-C8E4-4B6F-8B0D-A35674A36353}" type="pres">
      <dgm:prSet presAssocID="{B9C3AD20-6D1B-458A-8F4E-0C76B03FAF0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52A772-AFD7-4921-AAF0-9894DCBB43AD}" type="presOf" srcId="{B9C3AD20-6D1B-458A-8F4E-0C76B03FAF05}" destId="{932465D9-C8E4-4B6F-8B0D-A35674A36353}" srcOrd="0" destOrd="0" presId="urn:microsoft.com/office/officeart/2005/8/layout/vList2"/>
    <dgm:cxn modelId="{5AA41DD6-3FDF-434F-93E6-D08ED4D09756}" srcId="{BFB92A91-56A3-47B1-A9D1-DEB17C3D4AF0}" destId="{B9C3AD20-6D1B-458A-8F4E-0C76B03FAF05}" srcOrd="3" destOrd="0" parTransId="{B52BFE15-EA5F-45F8-A3D0-819B33CC54FA}" sibTransId="{1E46AEAB-F91D-4C8F-8C99-D5135B900A02}"/>
    <dgm:cxn modelId="{81C8D7CB-AE79-4F1E-9382-A4E3530996EA}" srcId="{BFB92A91-56A3-47B1-A9D1-DEB17C3D4AF0}" destId="{BDD9DE76-AE61-492A-8C34-B4CB57B4FEA0}" srcOrd="0" destOrd="0" parTransId="{E3C84F71-D6FD-412C-9904-D28DC72A98F2}" sibTransId="{D3ADF0BB-6E26-4DCF-A97C-60BF5EC1D24B}"/>
    <dgm:cxn modelId="{7AE66208-1FFC-4898-BBEA-9F26D96FF31E}" srcId="{BFB92A91-56A3-47B1-A9D1-DEB17C3D4AF0}" destId="{FBAF411E-11E4-43D7-8B35-7E29399FB4B4}" srcOrd="2" destOrd="0" parTransId="{0B23EE2C-0E40-405E-98BD-BCF7F3113D1D}" sibTransId="{15A1F362-2CD6-45D9-8867-2F5069FA6197}"/>
    <dgm:cxn modelId="{A16BF19B-5749-455D-B6C2-248CBE5B143E}" type="presOf" srcId="{FBAF411E-11E4-43D7-8B35-7E29399FB4B4}" destId="{DB0CE4E3-662A-4659-B597-DA2D6CFFAACE}" srcOrd="0" destOrd="0" presId="urn:microsoft.com/office/officeart/2005/8/layout/vList2"/>
    <dgm:cxn modelId="{9A9DA6B6-AC59-4A3D-A18F-7FAA2F807211}" type="presOf" srcId="{BDD9DE76-AE61-492A-8C34-B4CB57B4FEA0}" destId="{5244A995-450D-40A5-998E-FADF2D7D0687}" srcOrd="0" destOrd="0" presId="urn:microsoft.com/office/officeart/2005/8/layout/vList2"/>
    <dgm:cxn modelId="{4E1E3983-DF1F-4E1D-8574-8E9E88FB9BDF}" srcId="{BFB92A91-56A3-47B1-A9D1-DEB17C3D4AF0}" destId="{CA28A9A7-A12D-4F8D-8045-592C26DF4389}" srcOrd="1" destOrd="0" parTransId="{BAC64300-88A2-496D-8727-4D131905C544}" sibTransId="{EF8AC731-27EE-4920-8528-20758498FC35}"/>
    <dgm:cxn modelId="{0E274BB6-9C55-476C-AB70-981AF2DDDEBF}" type="presOf" srcId="{BFB92A91-56A3-47B1-A9D1-DEB17C3D4AF0}" destId="{9692B950-4E50-4DED-8929-9A9D1739D347}" srcOrd="0" destOrd="0" presId="urn:microsoft.com/office/officeart/2005/8/layout/vList2"/>
    <dgm:cxn modelId="{107EDEEC-488D-44D0-B564-237C4B60C7DA}" type="presOf" srcId="{CA28A9A7-A12D-4F8D-8045-592C26DF4389}" destId="{4473F8ED-1440-40E8-B456-58B0EA246441}" srcOrd="0" destOrd="0" presId="urn:microsoft.com/office/officeart/2005/8/layout/vList2"/>
    <dgm:cxn modelId="{07615A4F-5470-49E2-B52E-C816DDF82DCB}" type="presParOf" srcId="{9692B950-4E50-4DED-8929-9A9D1739D347}" destId="{5244A995-450D-40A5-998E-FADF2D7D0687}" srcOrd="0" destOrd="0" presId="urn:microsoft.com/office/officeart/2005/8/layout/vList2"/>
    <dgm:cxn modelId="{1808457B-4071-461C-B7FD-C581428FFE46}" type="presParOf" srcId="{9692B950-4E50-4DED-8929-9A9D1739D347}" destId="{97002881-0172-442B-9A2A-C8EBC5A45B58}" srcOrd="1" destOrd="0" presId="urn:microsoft.com/office/officeart/2005/8/layout/vList2"/>
    <dgm:cxn modelId="{54C6DCEC-3D58-4A98-BD09-3D281B1C0CFC}" type="presParOf" srcId="{9692B950-4E50-4DED-8929-9A9D1739D347}" destId="{4473F8ED-1440-40E8-B456-58B0EA246441}" srcOrd="2" destOrd="0" presId="urn:microsoft.com/office/officeart/2005/8/layout/vList2"/>
    <dgm:cxn modelId="{DB9793AB-BB79-4046-88A9-174F61F11E9F}" type="presParOf" srcId="{9692B950-4E50-4DED-8929-9A9D1739D347}" destId="{97264A98-52BE-4A65-877A-9099EDE0251E}" srcOrd="3" destOrd="0" presId="urn:microsoft.com/office/officeart/2005/8/layout/vList2"/>
    <dgm:cxn modelId="{26517AA5-C984-4B10-A2E5-DFE3DD7C6E24}" type="presParOf" srcId="{9692B950-4E50-4DED-8929-9A9D1739D347}" destId="{DB0CE4E3-662A-4659-B597-DA2D6CFFAACE}" srcOrd="4" destOrd="0" presId="urn:microsoft.com/office/officeart/2005/8/layout/vList2"/>
    <dgm:cxn modelId="{449BD17E-BBF3-4C4F-AA07-73C91FA53B09}" type="presParOf" srcId="{9692B950-4E50-4DED-8929-9A9D1739D347}" destId="{8F3E3393-F446-47CE-BCE5-1A24F5DF967F}" srcOrd="5" destOrd="0" presId="urn:microsoft.com/office/officeart/2005/8/layout/vList2"/>
    <dgm:cxn modelId="{21EB3C3E-9DF0-4F91-A1BA-77BD24A57A2C}" type="presParOf" srcId="{9692B950-4E50-4DED-8929-9A9D1739D347}" destId="{932465D9-C8E4-4B6F-8B0D-A35674A3635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FB92A91-56A3-47B1-A9D1-DEB17C3D4AF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F61AAB-00B3-4851-923B-88F81085CE49}">
      <dgm:prSet phldrT="[Text]"/>
      <dgm:spPr/>
      <dgm:t>
        <a:bodyPr/>
        <a:lstStyle/>
        <a:p>
          <a:r>
            <a:rPr lang="en-US" dirty="0" err="1" smtClean="0"/>
            <a:t>Mendeley</a:t>
          </a:r>
          <a:r>
            <a:rPr lang="en-US" dirty="0" smtClean="0"/>
            <a:t> </a:t>
          </a:r>
          <a:endParaRPr lang="en-US" dirty="0"/>
        </a:p>
      </dgm:t>
    </dgm:pt>
    <dgm:pt modelId="{E90E631E-DD1B-418B-BAFD-506B547C09E8}" type="parTrans" cxnId="{EAB970DC-C492-4EED-9C91-438D032B9ACD}">
      <dgm:prSet/>
      <dgm:spPr/>
      <dgm:t>
        <a:bodyPr/>
        <a:lstStyle/>
        <a:p>
          <a:endParaRPr lang="en-US"/>
        </a:p>
      </dgm:t>
    </dgm:pt>
    <dgm:pt modelId="{C0BBCACA-3C6F-4EDA-930D-9623CAE2B34B}" type="sibTrans" cxnId="{EAB970DC-C492-4EED-9C91-438D032B9ACD}">
      <dgm:prSet/>
      <dgm:spPr/>
      <dgm:t>
        <a:bodyPr/>
        <a:lstStyle/>
        <a:p>
          <a:endParaRPr lang="en-US"/>
        </a:p>
      </dgm:t>
    </dgm:pt>
    <dgm:pt modelId="{A149389B-A6C0-4EE6-B113-D163751919C3}">
      <dgm:prSet phldrT="[Text]"/>
      <dgm:spPr/>
      <dgm:t>
        <a:bodyPr/>
        <a:lstStyle/>
        <a:p>
          <a:r>
            <a:rPr lang="en-US" dirty="0" smtClean="0"/>
            <a:t>EndNote</a:t>
          </a:r>
          <a:endParaRPr lang="en-US" dirty="0"/>
        </a:p>
      </dgm:t>
    </dgm:pt>
    <dgm:pt modelId="{F5A052F2-D812-4712-BA59-06B5E4AA14EF}" type="parTrans" cxnId="{934615A0-A35F-4997-8B59-BB19983C28F3}">
      <dgm:prSet/>
      <dgm:spPr/>
      <dgm:t>
        <a:bodyPr/>
        <a:lstStyle/>
        <a:p>
          <a:endParaRPr lang="en-US"/>
        </a:p>
      </dgm:t>
    </dgm:pt>
    <dgm:pt modelId="{DCF5B20B-F4A8-4E75-8E72-EEC9BD52E490}" type="sibTrans" cxnId="{934615A0-A35F-4997-8B59-BB19983C28F3}">
      <dgm:prSet/>
      <dgm:spPr/>
      <dgm:t>
        <a:bodyPr/>
        <a:lstStyle/>
        <a:p>
          <a:endParaRPr lang="en-US"/>
        </a:p>
      </dgm:t>
    </dgm:pt>
    <dgm:pt modelId="{3CFABACA-699C-4829-AF68-02B7EE4C8C98}">
      <dgm:prSet phldrT="[Text]"/>
      <dgm:spPr/>
      <dgm:t>
        <a:bodyPr/>
        <a:lstStyle/>
        <a:p>
          <a:r>
            <a:rPr lang="en-US" dirty="0" err="1" smtClean="0"/>
            <a:t>RefWorks</a:t>
          </a:r>
          <a:endParaRPr lang="en-US" dirty="0"/>
        </a:p>
      </dgm:t>
    </dgm:pt>
    <dgm:pt modelId="{D7AA1457-D506-4AFF-B0A2-8BFF6B5E851C}" type="parTrans" cxnId="{27AEBF9E-96B5-4610-A942-1E89964C7A4D}">
      <dgm:prSet/>
      <dgm:spPr/>
      <dgm:t>
        <a:bodyPr/>
        <a:lstStyle/>
        <a:p>
          <a:endParaRPr lang="en-US"/>
        </a:p>
      </dgm:t>
    </dgm:pt>
    <dgm:pt modelId="{A5AC183B-67E4-445B-8EF3-B0783296BDFF}" type="sibTrans" cxnId="{27AEBF9E-96B5-4610-A942-1E89964C7A4D}">
      <dgm:prSet/>
      <dgm:spPr/>
      <dgm:t>
        <a:bodyPr/>
        <a:lstStyle/>
        <a:p>
          <a:endParaRPr lang="en-US"/>
        </a:p>
      </dgm:t>
    </dgm:pt>
    <dgm:pt modelId="{0E881696-2FEB-4983-A551-FAFB52F221CD}">
      <dgm:prSet phldrT="[Text]"/>
      <dgm:spPr/>
      <dgm:t>
        <a:bodyPr/>
        <a:lstStyle/>
        <a:p>
          <a:r>
            <a:rPr lang="en-US" dirty="0" smtClean="0"/>
            <a:t>Flow</a:t>
          </a:r>
          <a:endParaRPr lang="en-US" dirty="0"/>
        </a:p>
      </dgm:t>
    </dgm:pt>
    <dgm:pt modelId="{E628E07D-3AAB-456A-85E2-6A18968ADA8C}" type="parTrans" cxnId="{7AAA0949-47B9-40CB-9137-E79E3BEBD834}">
      <dgm:prSet/>
      <dgm:spPr/>
      <dgm:t>
        <a:bodyPr/>
        <a:lstStyle/>
        <a:p>
          <a:endParaRPr lang="en-US"/>
        </a:p>
      </dgm:t>
    </dgm:pt>
    <dgm:pt modelId="{50B6C6D4-9FD7-43FE-AF64-0BC428FDE342}" type="sibTrans" cxnId="{7AAA0949-47B9-40CB-9137-E79E3BEBD834}">
      <dgm:prSet/>
      <dgm:spPr/>
      <dgm:t>
        <a:bodyPr/>
        <a:lstStyle/>
        <a:p>
          <a:endParaRPr lang="en-US"/>
        </a:p>
      </dgm:t>
    </dgm:pt>
    <dgm:pt modelId="{2D3F3A9A-D4F6-49AE-957E-F25FC00FE3A3}">
      <dgm:prSet phldrT="[Text]"/>
      <dgm:spPr/>
      <dgm:t>
        <a:bodyPr/>
        <a:lstStyle/>
        <a:p>
          <a:r>
            <a:rPr lang="en-US" smtClean="0"/>
            <a:t>Zotero </a:t>
          </a:r>
          <a:endParaRPr lang="en-US" dirty="0"/>
        </a:p>
      </dgm:t>
    </dgm:pt>
    <dgm:pt modelId="{B0332375-F6E6-4C5B-9447-7F3E0D50BE75}" type="parTrans" cxnId="{94124442-7877-459A-99DA-1425774B576D}">
      <dgm:prSet/>
      <dgm:spPr/>
      <dgm:t>
        <a:bodyPr/>
        <a:lstStyle/>
        <a:p>
          <a:endParaRPr lang="en-US"/>
        </a:p>
      </dgm:t>
    </dgm:pt>
    <dgm:pt modelId="{1A7C5FCE-CA77-48E5-B33E-D4AE96E0AAB3}" type="sibTrans" cxnId="{94124442-7877-459A-99DA-1425774B576D}">
      <dgm:prSet/>
      <dgm:spPr/>
      <dgm:t>
        <a:bodyPr/>
        <a:lstStyle/>
        <a:p>
          <a:endParaRPr lang="en-US"/>
        </a:p>
      </dgm:t>
    </dgm:pt>
    <dgm:pt modelId="{9692B950-4E50-4DED-8929-9A9D1739D347}" type="pres">
      <dgm:prSet presAssocID="{BFB92A91-56A3-47B1-A9D1-DEB17C3D4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358046-029F-45A2-B84A-ABBF93AA1E4B}" type="pres">
      <dgm:prSet presAssocID="{A149389B-A6C0-4EE6-B113-D163751919C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91E57-1D20-470B-BB7E-211C6F8A002C}" type="pres">
      <dgm:prSet presAssocID="{DCF5B20B-F4A8-4E75-8E72-EEC9BD52E490}" presName="spacer" presStyleCnt="0"/>
      <dgm:spPr/>
    </dgm:pt>
    <dgm:pt modelId="{42222F27-5FC3-4160-86A7-9EC214BEF750}" type="pres">
      <dgm:prSet presAssocID="{2D3F3A9A-D4F6-49AE-957E-F25FC00FE3A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92E3A-A0FD-42A1-BFD3-45FCDB3DEAE3}" type="pres">
      <dgm:prSet presAssocID="{1A7C5FCE-CA77-48E5-B33E-D4AE96E0AAB3}" presName="spacer" presStyleCnt="0"/>
      <dgm:spPr/>
    </dgm:pt>
    <dgm:pt modelId="{2A889E1B-4AFD-45BB-90AD-271D4E68E6E2}" type="pres">
      <dgm:prSet presAssocID="{C1F61AAB-00B3-4851-923B-88F81085CE4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E5C6-B12D-4CC8-A030-25D67DDF79E1}" type="pres">
      <dgm:prSet presAssocID="{C0BBCACA-3C6F-4EDA-930D-9623CAE2B34B}" presName="spacer" presStyleCnt="0"/>
      <dgm:spPr/>
    </dgm:pt>
    <dgm:pt modelId="{479101EF-0F56-4BEF-8708-1E9703EFC782}" type="pres">
      <dgm:prSet presAssocID="{3CFABACA-699C-4829-AF68-02B7EE4C8C9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DA645-1BF2-44E2-94D4-A528CA073756}" type="pres">
      <dgm:prSet presAssocID="{A5AC183B-67E4-445B-8EF3-B0783296BDFF}" presName="spacer" presStyleCnt="0"/>
      <dgm:spPr/>
    </dgm:pt>
    <dgm:pt modelId="{F8E274AF-75EA-4EC7-8CAC-86D88EEB7C1C}" type="pres">
      <dgm:prSet presAssocID="{0E881696-2FEB-4983-A551-FAFB52F221C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0CDA27-CA5F-4013-8AB9-411AC681CF71}" type="presOf" srcId="{3CFABACA-699C-4829-AF68-02B7EE4C8C98}" destId="{479101EF-0F56-4BEF-8708-1E9703EFC782}" srcOrd="0" destOrd="0" presId="urn:microsoft.com/office/officeart/2005/8/layout/vList2"/>
    <dgm:cxn modelId="{84FFDC5C-2BBB-4206-A67E-031DF5FBD058}" type="presOf" srcId="{2D3F3A9A-D4F6-49AE-957E-F25FC00FE3A3}" destId="{42222F27-5FC3-4160-86A7-9EC214BEF750}" srcOrd="0" destOrd="0" presId="urn:microsoft.com/office/officeart/2005/8/layout/vList2"/>
    <dgm:cxn modelId="{FB45DB23-35C4-4C18-A1DA-780951C63043}" type="presOf" srcId="{BFB92A91-56A3-47B1-A9D1-DEB17C3D4AF0}" destId="{9692B950-4E50-4DED-8929-9A9D1739D347}" srcOrd="0" destOrd="0" presId="urn:microsoft.com/office/officeart/2005/8/layout/vList2"/>
    <dgm:cxn modelId="{7AAA0949-47B9-40CB-9137-E79E3BEBD834}" srcId="{BFB92A91-56A3-47B1-A9D1-DEB17C3D4AF0}" destId="{0E881696-2FEB-4983-A551-FAFB52F221CD}" srcOrd="4" destOrd="0" parTransId="{E628E07D-3AAB-456A-85E2-6A18968ADA8C}" sibTransId="{50B6C6D4-9FD7-43FE-AF64-0BC428FDE342}"/>
    <dgm:cxn modelId="{931C3398-11C3-49DB-8D8D-8E16D080B178}" type="presOf" srcId="{0E881696-2FEB-4983-A551-FAFB52F221CD}" destId="{F8E274AF-75EA-4EC7-8CAC-86D88EEB7C1C}" srcOrd="0" destOrd="0" presId="urn:microsoft.com/office/officeart/2005/8/layout/vList2"/>
    <dgm:cxn modelId="{3A8444B1-009D-4342-8AF5-D8AA44F6E8C5}" type="presOf" srcId="{C1F61AAB-00B3-4851-923B-88F81085CE49}" destId="{2A889E1B-4AFD-45BB-90AD-271D4E68E6E2}" srcOrd="0" destOrd="0" presId="urn:microsoft.com/office/officeart/2005/8/layout/vList2"/>
    <dgm:cxn modelId="{94124442-7877-459A-99DA-1425774B576D}" srcId="{BFB92A91-56A3-47B1-A9D1-DEB17C3D4AF0}" destId="{2D3F3A9A-D4F6-49AE-957E-F25FC00FE3A3}" srcOrd="1" destOrd="0" parTransId="{B0332375-F6E6-4C5B-9447-7F3E0D50BE75}" sibTransId="{1A7C5FCE-CA77-48E5-B33E-D4AE96E0AAB3}"/>
    <dgm:cxn modelId="{EAB970DC-C492-4EED-9C91-438D032B9ACD}" srcId="{BFB92A91-56A3-47B1-A9D1-DEB17C3D4AF0}" destId="{C1F61AAB-00B3-4851-923B-88F81085CE49}" srcOrd="2" destOrd="0" parTransId="{E90E631E-DD1B-418B-BAFD-506B547C09E8}" sibTransId="{C0BBCACA-3C6F-4EDA-930D-9623CAE2B34B}"/>
    <dgm:cxn modelId="{27AEBF9E-96B5-4610-A942-1E89964C7A4D}" srcId="{BFB92A91-56A3-47B1-A9D1-DEB17C3D4AF0}" destId="{3CFABACA-699C-4829-AF68-02B7EE4C8C98}" srcOrd="3" destOrd="0" parTransId="{D7AA1457-D506-4AFF-B0A2-8BFF6B5E851C}" sibTransId="{A5AC183B-67E4-445B-8EF3-B0783296BDFF}"/>
    <dgm:cxn modelId="{11BF5409-843A-49F0-B627-BFF0DB72BDF5}" type="presOf" srcId="{A149389B-A6C0-4EE6-B113-D163751919C3}" destId="{DF358046-029F-45A2-B84A-ABBF93AA1E4B}" srcOrd="0" destOrd="0" presId="urn:microsoft.com/office/officeart/2005/8/layout/vList2"/>
    <dgm:cxn modelId="{934615A0-A35F-4997-8B59-BB19983C28F3}" srcId="{BFB92A91-56A3-47B1-A9D1-DEB17C3D4AF0}" destId="{A149389B-A6C0-4EE6-B113-D163751919C3}" srcOrd="0" destOrd="0" parTransId="{F5A052F2-D812-4712-BA59-06B5E4AA14EF}" sibTransId="{DCF5B20B-F4A8-4E75-8E72-EEC9BD52E490}"/>
    <dgm:cxn modelId="{ACFB2635-6A6C-4B31-B40E-F8CAEAB2005E}" type="presParOf" srcId="{9692B950-4E50-4DED-8929-9A9D1739D347}" destId="{DF358046-029F-45A2-B84A-ABBF93AA1E4B}" srcOrd="0" destOrd="0" presId="urn:microsoft.com/office/officeart/2005/8/layout/vList2"/>
    <dgm:cxn modelId="{6448FC46-EE81-41A9-BF33-B058A2EC0785}" type="presParOf" srcId="{9692B950-4E50-4DED-8929-9A9D1739D347}" destId="{BA591E57-1D20-470B-BB7E-211C6F8A002C}" srcOrd="1" destOrd="0" presId="urn:microsoft.com/office/officeart/2005/8/layout/vList2"/>
    <dgm:cxn modelId="{85FFCA9B-982C-4187-93B5-6EC2E065730C}" type="presParOf" srcId="{9692B950-4E50-4DED-8929-9A9D1739D347}" destId="{42222F27-5FC3-4160-86A7-9EC214BEF750}" srcOrd="2" destOrd="0" presId="urn:microsoft.com/office/officeart/2005/8/layout/vList2"/>
    <dgm:cxn modelId="{DC7B77F4-CD8D-4A85-9138-52DF1228A03D}" type="presParOf" srcId="{9692B950-4E50-4DED-8929-9A9D1739D347}" destId="{D0392E3A-A0FD-42A1-BFD3-45FCDB3DEAE3}" srcOrd="3" destOrd="0" presId="urn:microsoft.com/office/officeart/2005/8/layout/vList2"/>
    <dgm:cxn modelId="{AFAE9766-F5C4-480D-8643-500AAEB0EC7D}" type="presParOf" srcId="{9692B950-4E50-4DED-8929-9A9D1739D347}" destId="{2A889E1B-4AFD-45BB-90AD-271D4E68E6E2}" srcOrd="4" destOrd="0" presId="urn:microsoft.com/office/officeart/2005/8/layout/vList2"/>
    <dgm:cxn modelId="{35A62344-9873-4B1D-9DD3-639F5DE27E9D}" type="presParOf" srcId="{9692B950-4E50-4DED-8929-9A9D1739D347}" destId="{73CDE5C6-B12D-4CC8-A030-25D67DDF79E1}" srcOrd="5" destOrd="0" presId="urn:microsoft.com/office/officeart/2005/8/layout/vList2"/>
    <dgm:cxn modelId="{26E8065B-D64F-48F0-935C-AE01C751A9B4}" type="presParOf" srcId="{9692B950-4E50-4DED-8929-9A9D1739D347}" destId="{479101EF-0F56-4BEF-8708-1E9703EFC782}" srcOrd="6" destOrd="0" presId="urn:microsoft.com/office/officeart/2005/8/layout/vList2"/>
    <dgm:cxn modelId="{290A46C3-8A25-44B2-9F40-5A218B108975}" type="presParOf" srcId="{9692B950-4E50-4DED-8929-9A9D1739D347}" destId="{1E9DA645-1BF2-44E2-94D4-A528CA073756}" srcOrd="7" destOrd="0" presId="urn:microsoft.com/office/officeart/2005/8/layout/vList2"/>
    <dgm:cxn modelId="{ADB18A22-E705-4117-A700-6EE4BE14CB84}" type="presParOf" srcId="{9692B950-4E50-4DED-8929-9A9D1739D347}" destId="{F8E274AF-75EA-4EC7-8CAC-86D88EEB7C1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FB92A91-56A3-47B1-A9D1-DEB17C3D4AF0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D9DE76-AE61-492A-8C34-B4CB57B4FEA0}">
      <dgm:prSet phldrT="[Text]"/>
      <dgm:spPr/>
      <dgm:t>
        <a:bodyPr/>
        <a:lstStyle/>
        <a:p>
          <a:r>
            <a:rPr lang="en-US" dirty="0" err="1" smtClean="0"/>
            <a:t>NoodleTools</a:t>
          </a:r>
          <a:r>
            <a:rPr lang="en-US" dirty="0" smtClean="0"/>
            <a:t> MLA Lite</a:t>
          </a:r>
          <a:endParaRPr lang="en-US" dirty="0"/>
        </a:p>
      </dgm:t>
    </dgm:pt>
    <dgm:pt modelId="{E3C84F71-D6FD-412C-9904-D28DC72A98F2}" type="parTrans" cxnId="{81C8D7CB-AE79-4F1E-9382-A4E3530996EA}">
      <dgm:prSet/>
      <dgm:spPr/>
      <dgm:t>
        <a:bodyPr/>
        <a:lstStyle/>
        <a:p>
          <a:endParaRPr lang="en-US"/>
        </a:p>
      </dgm:t>
    </dgm:pt>
    <dgm:pt modelId="{D3ADF0BB-6E26-4DCF-A97C-60BF5EC1D24B}" type="sibTrans" cxnId="{81C8D7CB-AE79-4F1E-9382-A4E3530996EA}">
      <dgm:prSet/>
      <dgm:spPr/>
      <dgm:t>
        <a:bodyPr/>
        <a:lstStyle/>
        <a:p>
          <a:endParaRPr lang="en-US"/>
        </a:p>
      </dgm:t>
    </dgm:pt>
    <dgm:pt modelId="{012DA2C8-D506-4084-BB86-255AE2107FF4}">
      <dgm:prSet phldrT="[Text]"/>
      <dgm:spPr/>
      <dgm:t>
        <a:bodyPr/>
        <a:lstStyle/>
        <a:p>
          <a:r>
            <a:rPr lang="en-US" dirty="0" err="1" smtClean="0"/>
            <a:t>EasyBib</a:t>
          </a:r>
          <a:endParaRPr lang="en-US" dirty="0"/>
        </a:p>
      </dgm:t>
    </dgm:pt>
    <dgm:pt modelId="{32AD6C7D-937B-4B8C-B4BC-E986D3DDBF51}" type="parTrans" cxnId="{78B609EA-4EBD-416C-90B2-BD2964209A30}">
      <dgm:prSet/>
      <dgm:spPr/>
      <dgm:t>
        <a:bodyPr/>
        <a:lstStyle/>
        <a:p>
          <a:endParaRPr lang="en-US"/>
        </a:p>
      </dgm:t>
    </dgm:pt>
    <dgm:pt modelId="{F911919C-56BB-40DF-AAFD-E161C43FEC1F}" type="sibTrans" cxnId="{78B609EA-4EBD-416C-90B2-BD2964209A30}">
      <dgm:prSet/>
      <dgm:spPr/>
      <dgm:t>
        <a:bodyPr/>
        <a:lstStyle/>
        <a:p>
          <a:endParaRPr lang="en-US"/>
        </a:p>
      </dgm:t>
    </dgm:pt>
    <dgm:pt modelId="{C1F61AAB-00B3-4851-923B-88F81085CE49}">
      <dgm:prSet phldrT="[Text]"/>
      <dgm:spPr/>
      <dgm:t>
        <a:bodyPr/>
        <a:lstStyle/>
        <a:p>
          <a:r>
            <a:rPr lang="en-US" dirty="0" err="1" smtClean="0"/>
            <a:t>BibMe</a:t>
          </a:r>
          <a:endParaRPr lang="en-US" dirty="0"/>
        </a:p>
      </dgm:t>
    </dgm:pt>
    <dgm:pt modelId="{E90E631E-DD1B-418B-BAFD-506B547C09E8}" type="parTrans" cxnId="{EAB970DC-C492-4EED-9C91-438D032B9ACD}">
      <dgm:prSet/>
      <dgm:spPr/>
      <dgm:t>
        <a:bodyPr/>
        <a:lstStyle/>
        <a:p>
          <a:endParaRPr lang="en-US"/>
        </a:p>
      </dgm:t>
    </dgm:pt>
    <dgm:pt modelId="{C0BBCACA-3C6F-4EDA-930D-9623CAE2B34B}" type="sibTrans" cxnId="{EAB970DC-C492-4EED-9C91-438D032B9ACD}">
      <dgm:prSet/>
      <dgm:spPr/>
      <dgm:t>
        <a:bodyPr/>
        <a:lstStyle/>
        <a:p>
          <a:endParaRPr lang="en-US"/>
        </a:p>
      </dgm:t>
    </dgm:pt>
    <dgm:pt modelId="{5A872E24-B1B0-496C-9E1C-257F8E056871}">
      <dgm:prSet phldrT="[Text]"/>
      <dgm:spPr/>
      <dgm:t>
        <a:bodyPr/>
        <a:lstStyle/>
        <a:p>
          <a:r>
            <a:rPr lang="en-US" dirty="0" smtClean="0"/>
            <a:t>Son of Citation Machine</a:t>
          </a:r>
          <a:endParaRPr lang="en-US" dirty="0"/>
        </a:p>
      </dgm:t>
    </dgm:pt>
    <dgm:pt modelId="{C26B5883-7D4A-4D95-96B1-1C9B3971F758}" type="parTrans" cxnId="{B055C9A8-DB4B-49C7-9E33-14BB0DEBC65B}">
      <dgm:prSet/>
      <dgm:spPr/>
      <dgm:t>
        <a:bodyPr/>
        <a:lstStyle/>
        <a:p>
          <a:endParaRPr lang="en-US"/>
        </a:p>
      </dgm:t>
    </dgm:pt>
    <dgm:pt modelId="{60ADAEBE-E6A9-4E93-9FBB-290977A1B570}" type="sibTrans" cxnId="{B055C9A8-DB4B-49C7-9E33-14BB0DEBC65B}">
      <dgm:prSet/>
      <dgm:spPr/>
      <dgm:t>
        <a:bodyPr/>
        <a:lstStyle/>
        <a:p>
          <a:endParaRPr lang="en-US"/>
        </a:p>
      </dgm:t>
    </dgm:pt>
    <dgm:pt modelId="{9692B950-4E50-4DED-8929-9A9D1739D347}" type="pres">
      <dgm:prSet presAssocID="{BFB92A91-56A3-47B1-A9D1-DEB17C3D4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44A995-450D-40A5-998E-FADF2D7D0687}" type="pres">
      <dgm:prSet presAssocID="{BDD9DE76-AE61-492A-8C34-B4CB57B4FEA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02881-0172-442B-9A2A-C8EBC5A45B58}" type="pres">
      <dgm:prSet presAssocID="{D3ADF0BB-6E26-4DCF-A97C-60BF5EC1D24B}" presName="spacer" presStyleCnt="0"/>
      <dgm:spPr/>
    </dgm:pt>
    <dgm:pt modelId="{056025A6-6F56-4851-A7C2-37E2006BDCE1}" type="pres">
      <dgm:prSet presAssocID="{012DA2C8-D506-4084-BB86-255AE2107FF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28716-7030-43A1-8D53-5B3644DA892E}" type="pres">
      <dgm:prSet presAssocID="{F911919C-56BB-40DF-AAFD-E161C43FEC1F}" presName="spacer" presStyleCnt="0"/>
      <dgm:spPr/>
    </dgm:pt>
    <dgm:pt modelId="{2A889E1B-4AFD-45BB-90AD-271D4E68E6E2}" type="pres">
      <dgm:prSet presAssocID="{C1F61AAB-00B3-4851-923B-88F81085CE4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E5C6-B12D-4CC8-A030-25D67DDF79E1}" type="pres">
      <dgm:prSet presAssocID="{C0BBCACA-3C6F-4EDA-930D-9623CAE2B34B}" presName="spacer" presStyleCnt="0"/>
      <dgm:spPr/>
    </dgm:pt>
    <dgm:pt modelId="{771E8A7E-409D-4F3B-A2EF-E59B023779C5}" type="pres">
      <dgm:prSet presAssocID="{5A872E24-B1B0-496C-9E1C-257F8E05687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C8D7CB-AE79-4F1E-9382-A4E3530996EA}" srcId="{BFB92A91-56A3-47B1-A9D1-DEB17C3D4AF0}" destId="{BDD9DE76-AE61-492A-8C34-B4CB57B4FEA0}" srcOrd="0" destOrd="0" parTransId="{E3C84F71-D6FD-412C-9904-D28DC72A98F2}" sibTransId="{D3ADF0BB-6E26-4DCF-A97C-60BF5EC1D24B}"/>
    <dgm:cxn modelId="{402DE2CB-27AC-4E36-83F4-737B16CF510A}" type="presOf" srcId="{5A872E24-B1B0-496C-9E1C-257F8E056871}" destId="{771E8A7E-409D-4F3B-A2EF-E59B023779C5}" srcOrd="0" destOrd="0" presId="urn:microsoft.com/office/officeart/2005/8/layout/vList2"/>
    <dgm:cxn modelId="{EAB970DC-C492-4EED-9C91-438D032B9ACD}" srcId="{BFB92A91-56A3-47B1-A9D1-DEB17C3D4AF0}" destId="{C1F61AAB-00B3-4851-923B-88F81085CE49}" srcOrd="2" destOrd="0" parTransId="{E90E631E-DD1B-418B-BAFD-506B547C09E8}" sibTransId="{C0BBCACA-3C6F-4EDA-930D-9623CAE2B34B}"/>
    <dgm:cxn modelId="{78B609EA-4EBD-416C-90B2-BD2964209A30}" srcId="{BFB92A91-56A3-47B1-A9D1-DEB17C3D4AF0}" destId="{012DA2C8-D506-4084-BB86-255AE2107FF4}" srcOrd="1" destOrd="0" parTransId="{32AD6C7D-937B-4B8C-B4BC-E986D3DDBF51}" sibTransId="{F911919C-56BB-40DF-AAFD-E161C43FEC1F}"/>
    <dgm:cxn modelId="{4699F856-E6E8-493F-A323-D8ADB245CA07}" type="presOf" srcId="{BFB92A91-56A3-47B1-A9D1-DEB17C3D4AF0}" destId="{9692B950-4E50-4DED-8929-9A9D1739D347}" srcOrd="0" destOrd="0" presId="urn:microsoft.com/office/officeart/2005/8/layout/vList2"/>
    <dgm:cxn modelId="{67D0C6F6-BB61-4B94-A1D4-3E681CE87A42}" type="presOf" srcId="{C1F61AAB-00B3-4851-923B-88F81085CE49}" destId="{2A889E1B-4AFD-45BB-90AD-271D4E68E6E2}" srcOrd="0" destOrd="0" presId="urn:microsoft.com/office/officeart/2005/8/layout/vList2"/>
    <dgm:cxn modelId="{B055C9A8-DB4B-49C7-9E33-14BB0DEBC65B}" srcId="{BFB92A91-56A3-47B1-A9D1-DEB17C3D4AF0}" destId="{5A872E24-B1B0-496C-9E1C-257F8E056871}" srcOrd="3" destOrd="0" parTransId="{C26B5883-7D4A-4D95-96B1-1C9B3971F758}" sibTransId="{60ADAEBE-E6A9-4E93-9FBB-290977A1B570}"/>
    <dgm:cxn modelId="{C0D2FD4D-5B04-4670-9ECE-97568A2EB331}" type="presOf" srcId="{012DA2C8-D506-4084-BB86-255AE2107FF4}" destId="{056025A6-6F56-4851-A7C2-37E2006BDCE1}" srcOrd="0" destOrd="0" presId="urn:microsoft.com/office/officeart/2005/8/layout/vList2"/>
    <dgm:cxn modelId="{866BEDA6-99D9-49D3-ABCB-C88BA8D46577}" type="presOf" srcId="{BDD9DE76-AE61-492A-8C34-B4CB57B4FEA0}" destId="{5244A995-450D-40A5-998E-FADF2D7D0687}" srcOrd="0" destOrd="0" presId="urn:microsoft.com/office/officeart/2005/8/layout/vList2"/>
    <dgm:cxn modelId="{36704541-D9B1-4949-B9BF-70576C0D758A}" type="presParOf" srcId="{9692B950-4E50-4DED-8929-9A9D1739D347}" destId="{5244A995-450D-40A5-998E-FADF2D7D0687}" srcOrd="0" destOrd="0" presId="urn:microsoft.com/office/officeart/2005/8/layout/vList2"/>
    <dgm:cxn modelId="{F67E7EC1-16D4-40D8-AE3A-BEF7AE372BAA}" type="presParOf" srcId="{9692B950-4E50-4DED-8929-9A9D1739D347}" destId="{97002881-0172-442B-9A2A-C8EBC5A45B58}" srcOrd="1" destOrd="0" presId="urn:microsoft.com/office/officeart/2005/8/layout/vList2"/>
    <dgm:cxn modelId="{64DC0AB0-23D2-40F7-842C-0668FA004863}" type="presParOf" srcId="{9692B950-4E50-4DED-8929-9A9D1739D347}" destId="{056025A6-6F56-4851-A7C2-37E2006BDCE1}" srcOrd="2" destOrd="0" presId="urn:microsoft.com/office/officeart/2005/8/layout/vList2"/>
    <dgm:cxn modelId="{581F0E0F-AD5B-42FE-9D6A-BFB871F7E9E7}" type="presParOf" srcId="{9692B950-4E50-4DED-8929-9A9D1739D347}" destId="{32528716-7030-43A1-8D53-5B3644DA892E}" srcOrd="3" destOrd="0" presId="urn:microsoft.com/office/officeart/2005/8/layout/vList2"/>
    <dgm:cxn modelId="{51598BA1-BC81-4080-8CCB-39917987015C}" type="presParOf" srcId="{9692B950-4E50-4DED-8929-9A9D1739D347}" destId="{2A889E1B-4AFD-45BB-90AD-271D4E68E6E2}" srcOrd="4" destOrd="0" presId="urn:microsoft.com/office/officeart/2005/8/layout/vList2"/>
    <dgm:cxn modelId="{36A53666-6D9E-428A-AC04-550F366BCBBC}" type="presParOf" srcId="{9692B950-4E50-4DED-8929-9A9D1739D347}" destId="{73CDE5C6-B12D-4CC8-A030-25D67DDF79E1}" srcOrd="5" destOrd="0" presId="urn:microsoft.com/office/officeart/2005/8/layout/vList2"/>
    <dgm:cxn modelId="{F256146E-27E3-412E-8408-0ACDCCA84C51}" type="presParOf" srcId="{9692B950-4E50-4DED-8929-9A9D1739D347}" destId="{771E8A7E-409D-4F3B-A2EF-E59B023779C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B92A91-56A3-47B1-A9D1-DEB17C3D4AF0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2DA2C8-D506-4084-BB86-255AE2107FF4}">
      <dgm:prSet phldrT="[Text]"/>
      <dgm:spPr/>
      <dgm:t>
        <a:bodyPr/>
        <a:lstStyle/>
        <a:p>
          <a:r>
            <a:rPr lang="en-US" dirty="0" err="1" smtClean="0"/>
            <a:t>NoodleTools</a:t>
          </a:r>
          <a:r>
            <a:rPr lang="en-US" dirty="0" smtClean="0"/>
            <a:t> MLA Lite</a:t>
          </a:r>
          <a:endParaRPr lang="en-US" dirty="0"/>
        </a:p>
      </dgm:t>
    </dgm:pt>
    <dgm:pt modelId="{32AD6C7D-937B-4B8C-B4BC-E986D3DDBF51}" type="parTrans" cxnId="{78B609EA-4EBD-416C-90B2-BD2964209A30}">
      <dgm:prSet/>
      <dgm:spPr/>
      <dgm:t>
        <a:bodyPr/>
        <a:lstStyle/>
        <a:p>
          <a:endParaRPr lang="en-US"/>
        </a:p>
      </dgm:t>
    </dgm:pt>
    <dgm:pt modelId="{F911919C-56BB-40DF-AAFD-E161C43FEC1F}" type="sibTrans" cxnId="{78B609EA-4EBD-416C-90B2-BD2964209A30}">
      <dgm:prSet/>
      <dgm:spPr/>
      <dgm:t>
        <a:bodyPr/>
        <a:lstStyle/>
        <a:p>
          <a:endParaRPr lang="en-US"/>
        </a:p>
      </dgm:t>
    </dgm:pt>
    <dgm:pt modelId="{C1F61AAB-00B3-4851-923B-88F81085CE49}">
      <dgm:prSet phldrT="[Text]"/>
      <dgm:spPr/>
      <dgm:t>
        <a:bodyPr/>
        <a:lstStyle/>
        <a:p>
          <a:r>
            <a:rPr lang="en-US" dirty="0" err="1" smtClean="0"/>
            <a:t>BibMe</a:t>
          </a:r>
          <a:endParaRPr lang="en-US" dirty="0"/>
        </a:p>
      </dgm:t>
    </dgm:pt>
    <dgm:pt modelId="{E90E631E-DD1B-418B-BAFD-506B547C09E8}" type="parTrans" cxnId="{EAB970DC-C492-4EED-9C91-438D032B9ACD}">
      <dgm:prSet/>
      <dgm:spPr/>
      <dgm:t>
        <a:bodyPr/>
        <a:lstStyle/>
        <a:p>
          <a:endParaRPr lang="en-US"/>
        </a:p>
      </dgm:t>
    </dgm:pt>
    <dgm:pt modelId="{C0BBCACA-3C6F-4EDA-930D-9623CAE2B34B}" type="sibTrans" cxnId="{EAB970DC-C492-4EED-9C91-438D032B9ACD}">
      <dgm:prSet/>
      <dgm:spPr/>
      <dgm:t>
        <a:bodyPr/>
        <a:lstStyle/>
        <a:p>
          <a:endParaRPr lang="en-US"/>
        </a:p>
      </dgm:t>
    </dgm:pt>
    <dgm:pt modelId="{2B78F6D0-9F41-4055-887C-C9A6DA687378}">
      <dgm:prSet phldrT="[Text]"/>
      <dgm:spPr/>
      <dgm:t>
        <a:bodyPr/>
        <a:lstStyle/>
        <a:p>
          <a:r>
            <a:rPr lang="en-US" dirty="0" smtClean="0"/>
            <a:t>Son of Citation Machine</a:t>
          </a:r>
          <a:endParaRPr lang="en-US" dirty="0"/>
        </a:p>
      </dgm:t>
    </dgm:pt>
    <dgm:pt modelId="{B97A948A-C7DA-4EF6-ACF6-FD7F9FD566C1}" type="parTrans" cxnId="{EC90283A-00C6-487C-A741-539365539700}">
      <dgm:prSet/>
      <dgm:spPr/>
      <dgm:t>
        <a:bodyPr/>
        <a:lstStyle/>
        <a:p>
          <a:endParaRPr lang="en-US"/>
        </a:p>
      </dgm:t>
    </dgm:pt>
    <dgm:pt modelId="{83648A90-770F-4F28-84BA-F685E45715CB}" type="sibTrans" cxnId="{EC90283A-00C6-487C-A741-539365539700}">
      <dgm:prSet/>
      <dgm:spPr/>
      <dgm:t>
        <a:bodyPr/>
        <a:lstStyle/>
        <a:p>
          <a:endParaRPr lang="en-US"/>
        </a:p>
      </dgm:t>
    </dgm:pt>
    <dgm:pt modelId="{9692B950-4E50-4DED-8929-9A9D1739D347}" type="pres">
      <dgm:prSet presAssocID="{BFB92A91-56A3-47B1-A9D1-DEB17C3D4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025A6-6F56-4851-A7C2-37E2006BDCE1}" type="pres">
      <dgm:prSet presAssocID="{012DA2C8-D506-4084-BB86-255AE2107FF4}" presName="parentText" presStyleLbl="node1" presStyleIdx="0" presStyleCnt="3" custLinFactNeighborY="829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28716-7030-43A1-8D53-5B3644DA892E}" type="pres">
      <dgm:prSet presAssocID="{F911919C-56BB-40DF-AAFD-E161C43FEC1F}" presName="spacer" presStyleCnt="0"/>
      <dgm:spPr/>
    </dgm:pt>
    <dgm:pt modelId="{2A889E1B-4AFD-45BB-90AD-271D4E68E6E2}" type="pres">
      <dgm:prSet presAssocID="{C1F61AAB-00B3-4851-923B-88F81085CE49}" presName="parentText" presStyleLbl="node1" presStyleIdx="1" presStyleCnt="3" custLinFactNeighborY="754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E5C6-B12D-4CC8-A030-25D67DDF79E1}" type="pres">
      <dgm:prSet presAssocID="{C0BBCACA-3C6F-4EDA-930D-9623CAE2B34B}" presName="spacer" presStyleCnt="0"/>
      <dgm:spPr/>
    </dgm:pt>
    <dgm:pt modelId="{87641AEB-7594-4636-A270-97C061859A25}" type="pres">
      <dgm:prSet presAssocID="{2B78F6D0-9F41-4055-887C-C9A6DA687378}" presName="parentText" presStyleLbl="node1" presStyleIdx="2" presStyleCnt="3" custScaleY="89819" custLinFactNeighborY="428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E39BB6-79F5-46D8-BE9F-551D9FDAF489}" type="presOf" srcId="{2B78F6D0-9F41-4055-887C-C9A6DA687378}" destId="{87641AEB-7594-4636-A270-97C061859A25}" srcOrd="0" destOrd="0" presId="urn:microsoft.com/office/officeart/2005/8/layout/vList2"/>
    <dgm:cxn modelId="{78B609EA-4EBD-416C-90B2-BD2964209A30}" srcId="{BFB92A91-56A3-47B1-A9D1-DEB17C3D4AF0}" destId="{012DA2C8-D506-4084-BB86-255AE2107FF4}" srcOrd="0" destOrd="0" parTransId="{32AD6C7D-937B-4B8C-B4BC-E986D3DDBF51}" sibTransId="{F911919C-56BB-40DF-AAFD-E161C43FEC1F}"/>
    <dgm:cxn modelId="{EC90283A-00C6-487C-A741-539365539700}" srcId="{BFB92A91-56A3-47B1-A9D1-DEB17C3D4AF0}" destId="{2B78F6D0-9F41-4055-887C-C9A6DA687378}" srcOrd="2" destOrd="0" parTransId="{B97A948A-C7DA-4EF6-ACF6-FD7F9FD566C1}" sibTransId="{83648A90-770F-4F28-84BA-F685E45715CB}"/>
    <dgm:cxn modelId="{EAB970DC-C492-4EED-9C91-438D032B9ACD}" srcId="{BFB92A91-56A3-47B1-A9D1-DEB17C3D4AF0}" destId="{C1F61AAB-00B3-4851-923B-88F81085CE49}" srcOrd="1" destOrd="0" parTransId="{E90E631E-DD1B-418B-BAFD-506B547C09E8}" sibTransId="{C0BBCACA-3C6F-4EDA-930D-9623CAE2B34B}"/>
    <dgm:cxn modelId="{D8C961BB-803A-407A-96BC-2821C889D239}" type="presOf" srcId="{C1F61AAB-00B3-4851-923B-88F81085CE49}" destId="{2A889E1B-4AFD-45BB-90AD-271D4E68E6E2}" srcOrd="0" destOrd="0" presId="urn:microsoft.com/office/officeart/2005/8/layout/vList2"/>
    <dgm:cxn modelId="{1121881A-2B70-4D2C-BE77-C56D7483A8D1}" type="presOf" srcId="{012DA2C8-D506-4084-BB86-255AE2107FF4}" destId="{056025A6-6F56-4851-A7C2-37E2006BDCE1}" srcOrd="0" destOrd="0" presId="urn:microsoft.com/office/officeart/2005/8/layout/vList2"/>
    <dgm:cxn modelId="{1EB76812-BC6B-4605-AF69-43CE2B84447E}" type="presOf" srcId="{BFB92A91-56A3-47B1-A9D1-DEB17C3D4AF0}" destId="{9692B950-4E50-4DED-8929-9A9D1739D347}" srcOrd="0" destOrd="0" presId="urn:microsoft.com/office/officeart/2005/8/layout/vList2"/>
    <dgm:cxn modelId="{0E952019-AE76-4E2E-AE6E-0D7693928333}" type="presParOf" srcId="{9692B950-4E50-4DED-8929-9A9D1739D347}" destId="{056025A6-6F56-4851-A7C2-37E2006BDCE1}" srcOrd="0" destOrd="0" presId="urn:microsoft.com/office/officeart/2005/8/layout/vList2"/>
    <dgm:cxn modelId="{B09966A6-D5DA-40A3-B825-81DB084B3C10}" type="presParOf" srcId="{9692B950-4E50-4DED-8929-9A9D1739D347}" destId="{32528716-7030-43A1-8D53-5B3644DA892E}" srcOrd="1" destOrd="0" presId="urn:microsoft.com/office/officeart/2005/8/layout/vList2"/>
    <dgm:cxn modelId="{79D78E8D-510E-4CEB-B1B7-72F2D1D43CE4}" type="presParOf" srcId="{9692B950-4E50-4DED-8929-9A9D1739D347}" destId="{2A889E1B-4AFD-45BB-90AD-271D4E68E6E2}" srcOrd="2" destOrd="0" presId="urn:microsoft.com/office/officeart/2005/8/layout/vList2"/>
    <dgm:cxn modelId="{39189330-AC0B-47AB-BDEE-4A80E3D1C725}" type="presParOf" srcId="{9692B950-4E50-4DED-8929-9A9D1739D347}" destId="{73CDE5C6-B12D-4CC8-A030-25D67DDF79E1}" srcOrd="3" destOrd="0" presId="urn:microsoft.com/office/officeart/2005/8/layout/vList2"/>
    <dgm:cxn modelId="{C49D07D1-F615-454E-BA2B-24BD19587699}" type="presParOf" srcId="{9692B950-4E50-4DED-8929-9A9D1739D347}" destId="{87641AEB-7594-4636-A270-97C061859A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B92A91-56A3-47B1-A9D1-DEB17C3D4AF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D9DE76-AE61-492A-8C34-B4CB57B4FEA0}">
      <dgm:prSet phldrT="[Text]"/>
      <dgm:spPr/>
      <dgm:t>
        <a:bodyPr/>
        <a:lstStyle/>
        <a:p>
          <a:r>
            <a:rPr lang="en-US" dirty="0" err="1" smtClean="0"/>
            <a:t>Proquest</a:t>
          </a:r>
          <a:r>
            <a:rPr lang="en-US" dirty="0" smtClean="0"/>
            <a:t> Flow (easy)</a:t>
          </a:r>
          <a:endParaRPr lang="en-US" dirty="0"/>
        </a:p>
      </dgm:t>
    </dgm:pt>
    <dgm:pt modelId="{E3C84F71-D6FD-412C-9904-D28DC72A98F2}" type="parTrans" cxnId="{81C8D7CB-AE79-4F1E-9382-A4E3530996EA}">
      <dgm:prSet/>
      <dgm:spPr/>
      <dgm:t>
        <a:bodyPr/>
        <a:lstStyle/>
        <a:p>
          <a:endParaRPr lang="en-US"/>
        </a:p>
      </dgm:t>
    </dgm:pt>
    <dgm:pt modelId="{D3ADF0BB-6E26-4DCF-A97C-60BF5EC1D24B}" type="sibTrans" cxnId="{81C8D7CB-AE79-4F1E-9382-A4E3530996EA}">
      <dgm:prSet/>
      <dgm:spPr/>
      <dgm:t>
        <a:bodyPr/>
        <a:lstStyle/>
        <a:p>
          <a:endParaRPr lang="en-US"/>
        </a:p>
      </dgm:t>
    </dgm:pt>
    <dgm:pt modelId="{012DA2C8-D506-4084-BB86-255AE2107FF4}">
      <dgm:prSet phldrT="[Text]"/>
      <dgm:spPr/>
      <dgm:t>
        <a:bodyPr/>
        <a:lstStyle/>
        <a:p>
          <a:r>
            <a:rPr lang="en-US" dirty="0" err="1" smtClean="0"/>
            <a:t>Zotero</a:t>
          </a:r>
          <a:r>
            <a:rPr lang="en-US" dirty="0" smtClean="0"/>
            <a:t> (easy)</a:t>
          </a:r>
          <a:endParaRPr lang="en-US" dirty="0"/>
        </a:p>
      </dgm:t>
    </dgm:pt>
    <dgm:pt modelId="{32AD6C7D-937B-4B8C-B4BC-E986D3DDBF51}" type="parTrans" cxnId="{78B609EA-4EBD-416C-90B2-BD2964209A30}">
      <dgm:prSet/>
      <dgm:spPr/>
      <dgm:t>
        <a:bodyPr/>
        <a:lstStyle/>
        <a:p>
          <a:endParaRPr lang="en-US"/>
        </a:p>
      </dgm:t>
    </dgm:pt>
    <dgm:pt modelId="{F911919C-56BB-40DF-AAFD-E161C43FEC1F}" type="sibTrans" cxnId="{78B609EA-4EBD-416C-90B2-BD2964209A30}">
      <dgm:prSet/>
      <dgm:spPr/>
      <dgm:t>
        <a:bodyPr/>
        <a:lstStyle/>
        <a:p>
          <a:endParaRPr lang="en-US"/>
        </a:p>
      </dgm:t>
    </dgm:pt>
    <dgm:pt modelId="{C1F61AAB-00B3-4851-923B-88F81085CE49}">
      <dgm:prSet phldrT="[Text]"/>
      <dgm:spPr/>
      <dgm:t>
        <a:bodyPr/>
        <a:lstStyle/>
        <a:p>
          <a:r>
            <a:rPr lang="en-US" dirty="0" err="1" smtClean="0"/>
            <a:t>Mendeley</a:t>
          </a:r>
          <a:r>
            <a:rPr lang="en-US" dirty="0" smtClean="0"/>
            <a:t> (easy)</a:t>
          </a:r>
          <a:endParaRPr lang="en-US" dirty="0"/>
        </a:p>
      </dgm:t>
    </dgm:pt>
    <dgm:pt modelId="{E90E631E-DD1B-418B-BAFD-506B547C09E8}" type="parTrans" cxnId="{EAB970DC-C492-4EED-9C91-438D032B9ACD}">
      <dgm:prSet/>
      <dgm:spPr/>
      <dgm:t>
        <a:bodyPr/>
        <a:lstStyle/>
        <a:p>
          <a:endParaRPr lang="en-US"/>
        </a:p>
      </dgm:t>
    </dgm:pt>
    <dgm:pt modelId="{C0BBCACA-3C6F-4EDA-930D-9623CAE2B34B}" type="sibTrans" cxnId="{EAB970DC-C492-4EED-9C91-438D032B9ACD}">
      <dgm:prSet/>
      <dgm:spPr/>
      <dgm:t>
        <a:bodyPr/>
        <a:lstStyle/>
        <a:p>
          <a:endParaRPr lang="en-US"/>
        </a:p>
      </dgm:t>
    </dgm:pt>
    <dgm:pt modelId="{2EDFAA66-728B-4C3A-9993-02445B39425A}">
      <dgm:prSet phldrT="[Text]"/>
      <dgm:spPr/>
      <dgm:t>
        <a:bodyPr/>
        <a:lstStyle/>
        <a:p>
          <a:r>
            <a:rPr lang="en-US" dirty="0" err="1" smtClean="0"/>
            <a:t>RefWorks</a:t>
          </a:r>
          <a:r>
            <a:rPr lang="en-US" dirty="0" smtClean="0"/>
            <a:t> (use </a:t>
          </a:r>
          <a:r>
            <a:rPr lang="en-US" dirty="0" err="1" smtClean="0"/>
            <a:t>RefGrabit</a:t>
          </a:r>
          <a:r>
            <a:rPr lang="en-US" dirty="0" smtClean="0"/>
            <a:t>)</a:t>
          </a:r>
          <a:endParaRPr lang="en-US" dirty="0"/>
        </a:p>
      </dgm:t>
    </dgm:pt>
    <dgm:pt modelId="{701C2E23-FB28-4218-8B48-DF4EB8F036FA}" type="parTrans" cxnId="{FBDBE4D3-FD62-48AB-ADC3-FF7B834AFBE8}">
      <dgm:prSet/>
      <dgm:spPr/>
      <dgm:t>
        <a:bodyPr/>
        <a:lstStyle/>
        <a:p>
          <a:endParaRPr lang="en-US"/>
        </a:p>
      </dgm:t>
    </dgm:pt>
    <dgm:pt modelId="{7B9547A4-6C47-4F63-8E68-1DE52FF22FB0}" type="sibTrans" cxnId="{FBDBE4D3-FD62-48AB-ADC3-FF7B834AFBE8}">
      <dgm:prSet/>
      <dgm:spPr/>
      <dgm:t>
        <a:bodyPr/>
        <a:lstStyle/>
        <a:p>
          <a:endParaRPr lang="en-US"/>
        </a:p>
      </dgm:t>
    </dgm:pt>
    <dgm:pt modelId="{BA37082C-65A9-43A2-A0A5-F23CAE248A6B}">
      <dgm:prSet phldrT="[Text]"/>
      <dgm:spPr/>
      <dgm:t>
        <a:bodyPr/>
        <a:lstStyle/>
        <a:p>
          <a:r>
            <a:rPr lang="en-US" dirty="0" smtClean="0"/>
            <a:t>Endnote (use </a:t>
          </a:r>
          <a:r>
            <a:rPr lang="en-US" dirty="0" err="1" smtClean="0"/>
            <a:t>Bookmarklet</a:t>
          </a:r>
          <a:r>
            <a:rPr lang="en-US" dirty="0" smtClean="0"/>
            <a:t> or add on)</a:t>
          </a:r>
          <a:endParaRPr lang="en-US" dirty="0"/>
        </a:p>
      </dgm:t>
    </dgm:pt>
    <dgm:pt modelId="{94A9346F-F369-4B29-BBA4-3F32F8AA3D28}" type="parTrans" cxnId="{52BD95D2-F1D5-495C-B540-EB8C68E95ECC}">
      <dgm:prSet/>
      <dgm:spPr/>
      <dgm:t>
        <a:bodyPr/>
        <a:lstStyle/>
        <a:p>
          <a:endParaRPr lang="en-US"/>
        </a:p>
      </dgm:t>
    </dgm:pt>
    <dgm:pt modelId="{EAE55949-4467-49EF-8094-1BE53F0417F4}" type="sibTrans" cxnId="{52BD95D2-F1D5-495C-B540-EB8C68E95ECC}">
      <dgm:prSet/>
      <dgm:spPr/>
      <dgm:t>
        <a:bodyPr/>
        <a:lstStyle/>
        <a:p>
          <a:endParaRPr lang="en-US"/>
        </a:p>
      </dgm:t>
    </dgm:pt>
    <dgm:pt modelId="{9692B950-4E50-4DED-8929-9A9D1739D347}" type="pres">
      <dgm:prSet presAssocID="{BFB92A91-56A3-47B1-A9D1-DEB17C3D4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44A995-450D-40A5-998E-FADF2D7D0687}" type="pres">
      <dgm:prSet presAssocID="{BDD9DE76-AE61-492A-8C34-B4CB57B4FEA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02881-0172-442B-9A2A-C8EBC5A45B58}" type="pres">
      <dgm:prSet presAssocID="{D3ADF0BB-6E26-4DCF-A97C-60BF5EC1D24B}" presName="spacer" presStyleCnt="0"/>
      <dgm:spPr/>
    </dgm:pt>
    <dgm:pt modelId="{056025A6-6F56-4851-A7C2-37E2006BDCE1}" type="pres">
      <dgm:prSet presAssocID="{012DA2C8-D506-4084-BB86-255AE2107FF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28716-7030-43A1-8D53-5B3644DA892E}" type="pres">
      <dgm:prSet presAssocID="{F911919C-56BB-40DF-AAFD-E161C43FEC1F}" presName="spacer" presStyleCnt="0"/>
      <dgm:spPr/>
    </dgm:pt>
    <dgm:pt modelId="{2A889E1B-4AFD-45BB-90AD-271D4E68E6E2}" type="pres">
      <dgm:prSet presAssocID="{C1F61AAB-00B3-4851-923B-88F81085CE4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E5C6-B12D-4CC8-A030-25D67DDF79E1}" type="pres">
      <dgm:prSet presAssocID="{C0BBCACA-3C6F-4EDA-930D-9623CAE2B34B}" presName="spacer" presStyleCnt="0"/>
      <dgm:spPr/>
    </dgm:pt>
    <dgm:pt modelId="{E6E90EBC-1F8A-4915-B34E-EF980A50F85E}" type="pres">
      <dgm:prSet presAssocID="{2EDFAA66-728B-4C3A-9993-02445B39425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A8FC2-00ED-42D7-AB3B-F9B3E6FFFF7C}" type="pres">
      <dgm:prSet presAssocID="{7B9547A4-6C47-4F63-8E68-1DE52FF22FB0}" presName="spacer" presStyleCnt="0"/>
      <dgm:spPr/>
    </dgm:pt>
    <dgm:pt modelId="{01E8DBCD-A376-4DDB-9B78-27CBD8FDA369}" type="pres">
      <dgm:prSet presAssocID="{BA37082C-65A9-43A2-A0A5-F23CAE248A6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4ACD08-31AF-4043-9489-A7FB5286AC8E}" type="presOf" srcId="{BA37082C-65A9-43A2-A0A5-F23CAE248A6B}" destId="{01E8DBCD-A376-4DDB-9B78-27CBD8FDA369}" srcOrd="0" destOrd="0" presId="urn:microsoft.com/office/officeart/2005/8/layout/vList2"/>
    <dgm:cxn modelId="{52BD95D2-F1D5-495C-B540-EB8C68E95ECC}" srcId="{BFB92A91-56A3-47B1-A9D1-DEB17C3D4AF0}" destId="{BA37082C-65A9-43A2-A0A5-F23CAE248A6B}" srcOrd="4" destOrd="0" parTransId="{94A9346F-F369-4B29-BBA4-3F32F8AA3D28}" sibTransId="{EAE55949-4467-49EF-8094-1BE53F0417F4}"/>
    <dgm:cxn modelId="{F7AE0997-11D7-453C-875C-F170EC2A9BA3}" type="presOf" srcId="{BFB92A91-56A3-47B1-A9D1-DEB17C3D4AF0}" destId="{9692B950-4E50-4DED-8929-9A9D1739D347}" srcOrd="0" destOrd="0" presId="urn:microsoft.com/office/officeart/2005/8/layout/vList2"/>
    <dgm:cxn modelId="{81C8D7CB-AE79-4F1E-9382-A4E3530996EA}" srcId="{BFB92A91-56A3-47B1-A9D1-DEB17C3D4AF0}" destId="{BDD9DE76-AE61-492A-8C34-B4CB57B4FEA0}" srcOrd="0" destOrd="0" parTransId="{E3C84F71-D6FD-412C-9904-D28DC72A98F2}" sibTransId="{D3ADF0BB-6E26-4DCF-A97C-60BF5EC1D24B}"/>
    <dgm:cxn modelId="{E27A82B3-BB2F-4714-9164-9B6E17D61EB5}" type="presOf" srcId="{2EDFAA66-728B-4C3A-9993-02445B39425A}" destId="{E6E90EBC-1F8A-4915-B34E-EF980A50F85E}" srcOrd="0" destOrd="0" presId="urn:microsoft.com/office/officeart/2005/8/layout/vList2"/>
    <dgm:cxn modelId="{19CBA5D3-7AD0-482A-9E7F-D37EE09AED50}" type="presOf" srcId="{012DA2C8-D506-4084-BB86-255AE2107FF4}" destId="{056025A6-6F56-4851-A7C2-37E2006BDCE1}" srcOrd="0" destOrd="0" presId="urn:microsoft.com/office/officeart/2005/8/layout/vList2"/>
    <dgm:cxn modelId="{EAB970DC-C492-4EED-9C91-438D032B9ACD}" srcId="{BFB92A91-56A3-47B1-A9D1-DEB17C3D4AF0}" destId="{C1F61AAB-00B3-4851-923B-88F81085CE49}" srcOrd="2" destOrd="0" parTransId="{E90E631E-DD1B-418B-BAFD-506B547C09E8}" sibTransId="{C0BBCACA-3C6F-4EDA-930D-9623CAE2B34B}"/>
    <dgm:cxn modelId="{C55F1B74-8BB9-4360-A4E0-2255AF49B2A3}" type="presOf" srcId="{BDD9DE76-AE61-492A-8C34-B4CB57B4FEA0}" destId="{5244A995-450D-40A5-998E-FADF2D7D0687}" srcOrd="0" destOrd="0" presId="urn:microsoft.com/office/officeart/2005/8/layout/vList2"/>
    <dgm:cxn modelId="{78B609EA-4EBD-416C-90B2-BD2964209A30}" srcId="{BFB92A91-56A3-47B1-A9D1-DEB17C3D4AF0}" destId="{012DA2C8-D506-4084-BB86-255AE2107FF4}" srcOrd="1" destOrd="0" parTransId="{32AD6C7D-937B-4B8C-B4BC-E986D3DDBF51}" sibTransId="{F911919C-56BB-40DF-AAFD-E161C43FEC1F}"/>
    <dgm:cxn modelId="{0499C494-4301-4C40-BA58-2D62A91DFB81}" type="presOf" srcId="{C1F61AAB-00B3-4851-923B-88F81085CE49}" destId="{2A889E1B-4AFD-45BB-90AD-271D4E68E6E2}" srcOrd="0" destOrd="0" presId="urn:microsoft.com/office/officeart/2005/8/layout/vList2"/>
    <dgm:cxn modelId="{FBDBE4D3-FD62-48AB-ADC3-FF7B834AFBE8}" srcId="{BFB92A91-56A3-47B1-A9D1-DEB17C3D4AF0}" destId="{2EDFAA66-728B-4C3A-9993-02445B39425A}" srcOrd="3" destOrd="0" parTransId="{701C2E23-FB28-4218-8B48-DF4EB8F036FA}" sibTransId="{7B9547A4-6C47-4F63-8E68-1DE52FF22FB0}"/>
    <dgm:cxn modelId="{564AB7F9-4B08-40E4-AF9F-8251E98ECE66}" type="presParOf" srcId="{9692B950-4E50-4DED-8929-9A9D1739D347}" destId="{5244A995-450D-40A5-998E-FADF2D7D0687}" srcOrd="0" destOrd="0" presId="urn:microsoft.com/office/officeart/2005/8/layout/vList2"/>
    <dgm:cxn modelId="{116668A4-3C8F-4E14-BF20-0F2F765F461F}" type="presParOf" srcId="{9692B950-4E50-4DED-8929-9A9D1739D347}" destId="{97002881-0172-442B-9A2A-C8EBC5A45B58}" srcOrd="1" destOrd="0" presId="urn:microsoft.com/office/officeart/2005/8/layout/vList2"/>
    <dgm:cxn modelId="{D150AF1D-8D4C-46F8-B24A-345A5335134B}" type="presParOf" srcId="{9692B950-4E50-4DED-8929-9A9D1739D347}" destId="{056025A6-6F56-4851-A7C2-37E2006BDCE1}" srcOrd="2" destOrd="0" presId="urn:microsoft.com/office/officeart/2005/8/layout/vList2"/>
    <dgm:cxn modelId="{4073F8F5-100D-4DB3-8BB5-D47321686E15}" type="presParOf" srcId="{9692B950-4E50-4DED-8929-9A9D1739D347}" destId="{32528716-7030-43A1-8D53-5B3644DA892E}" srcOrd="3" destOrd="0" presId="urn:microsoft.com/office/officeart/2005/8/layout/vList2"/>
    <dgm:cxn modelId="{0E5AC819-27CD-4972-98A5-589B1970D4A9}" type="presParOf" srcId="{9692B950-4E50-4DED-8929-9A9D1739D347}" destId="{2A889E1B-4AFD-45BB-90AD-271D4E68E6E2}" srcOrd="4" destOrd="0" presId="urn:microsoft.com/office/officeart/2005/8/layout/vList2"/>
    <dgm:cxn modelId="{7EF2D57F-89A6-48E0-B180-23CE8C8497DB}" type="presParOf" srcId="{9692B950-4E50-4DED-8929-9A9D1739D347}" destId="{73CDE5C6-B12D-4CC8-A030-25D67DDF79E1}" srcOrd="5" destOrd="0" presId="urn:microsoft.com/office/officeart/2005/8/layout/vList2"/>
    <dgm:cxn modelId="{DC8F78A2-B6B7-4BA8-ABD2-156334D1BC9F}" type="presParOf" srcId="{9692B950-4E50-4DED-8929-9A9D1739D347}" destId="{E6E90EBC-1F8A-4915-B34E-EF980A50F85E}" srcOrd="6" destOrd="0" presId="urn:microsoft.com/office/officeart/2005/8/layout/vList2"/>
    <dgm:cxn modelId="{F4938FA3-1BD9-491B-B395-AB284D42CF2C}" type="presParOf" srcId="{9692B950-4E50-4DED-8929-9A9D1739D347}" destId="{ED1A8FC2-00ED-42D7-AB3B-F9B3E6FFFF7C}" srcOrd="7" destOrd="0" presId="urn:microsoft.com/office/officeart/2005/8/layout/vList2"/>
    <dgm:cxn modelId="{0D360205-9FDE-433E-886D-89969A8EDF49}" type="presParOf" srcId="{9692B950-4E50-4DED-8929-9A9D1739D347}" destId="{01E8DBCD-A376-4DDB-9B78-27CBD8FDA36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B92A91-56A3-47B1-A9D1-DEB17C3D4AF0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2DA2C8-D506-4084-BB86-255AE2107FF4}">
      <dgm:prSet phldrT="[Text]"/>
      <dgm:spPr/>
      <dgm:t>
        <a:bodyPr/>
        <a:lstStyle/>
        <a:p>
          <a:r>
            <a:rPr lang="en-US" dirty="0" err="1" smtClean="0"/>
            <a:t>BibMe</a:t>
          </a:r>
          <a:endParaRPr lang="en-US" dirty="0"/>
        </a:p>
      </dgm:t>
    </dgm:pt>
    <dgm:pt modelId="{32AD6C7D-937B-4B8C-B4BC-E986D3DDBF51}" type="parTrans" cxnId="{78B609EA-4EBD-416C-90B2-BD2964209A30}">
      <dgm:prSet/>
      <dgm:spPr/>
      <dgm:t>
        <a:bodyPr/>
        <a:lstStyle/>
        <a:p>
          <a:endParaRPr lang="en-US"/>
        </a:p>
      </dgm:t>
    </dgm:pt>
    <dgm:pt modelId="{F911919C-56BB-40DF-AAFD-E161C43FEC1F}" type="sibTrans" cxnId="{78B609EA-4EBD-416C-90B2-BD2964209A30}">
      <dgm:prSet/>
      <dgm:spPr/>
      <dgm:t>
        <a:bodyPr/>
        <a:lstStyle/>
        <a:p>
          <a:endParaRPr lang="en-US"/>
        </a:p>
      </dgm:t>
    </dgm:pt>
    <dgm:pt modelId="{C1F61AAB-00B3-4851-923B-88F81085CE49}">
      <dgm:prSet phldrT="[Text]"/>
      <dgm:spPr/>
      <dgm:t>
        <a:bodyPr/>
        <a:lstStyle/>
        <a:p>
          <a:r>
            <a:rPr lang="en-US" dirty="0" smtClean="0"/>
            <a:t>Son of Citation Machine</a:t>
          </a:r>
          <a:endParaRPr lang="en-US" dirty="0"/>
        </a:p>
      </dgm:t>
    </dgm:pt>
    <dgm:pt modelId="{E90E631E-DD1B-418B-BAFD-506B547C09E8}" type="parTrans" cxnId="{EAB970DC-C492-4EED-9C91-438D032B9ACD}">
      <dgm:prSet/>
      <dgm:spPr/>
      <dgm:t>
        <a:bodyPr/>
        <a:lstStyle/>
        <a:p>
          <a:endParaRPr lang="en-US"/>
        </a:p>
      </dgm:t>
    </dgm:pt>
    <dgm:pt modelId="{C0BBCACA-3C6F-4EDA-930D-9623CAE2B34B}" type="sibTrans" cxnId="{EAB970DC-C492-4EED-9C91-438D032B9ACD}">
      <dgm:prSet/>
      <dgm:spPr/>
      <dgm:t>
        <a:bodyPr/>
        <a:lstStyle/>
        <a:p>
          <a:endParaRPr lang="en-US"/>
        </a:p>
      </dgm:t>
    </dgm:pt>
    <dgm:pt modelId="{A944ADD8-1596-4F7E-8F00-1E38C89BD0EB}">
      <dgm:prSet phldrT="[Text]"/>
      <dgm:spPr/>
      <dgm:t>
        <a:bodyPr/>
        <a:lstStyle/>
        <a:p>
          <a:r>
            <a:rPr lang="en-US" dirty="0" err="1" smtClean="0"/>
            <a:t>EasyBib</a:t>
          </a:r>
          <a:endParaRPr lang="en-US" dirty="0"/>
        </a:p>
      </dgm:t>
    </dgm:pt>
    <dgm:pt modelId="{C476DFC3-5CEF-4A65-9F13-48C972801221}" type="parTrans" cxnId="{E6F776CC-94B7-443E-83B8-9FE6136FEFF6}">
      <dgm:prSet/>
      <dgm:spPr/>
      <dgm:t>
        <a:bodyPr/>
        <a:lstStyle/>
        <a:p>
          <a:endParaRPr lang="en-US"/>
        </a:p>
      </dgm:t>
    </dgm:pt>
    <dgm:pt modelId="{86BFD680-B516-45BF-A5D7-C2876D3C8804}" type="sibTrans" cxnId="{E6F776CC-94B7-443E-83B8-9FE6136FEFF6}">
      <dgm:prSet/>
      <dgm:spPr/>
      <dgm:t>
        <a:bodyPr/>
        <a:lstStyle/>
        <a:p>
          <a:endParaRPr lang="en-US"/>
        </a:p>
      </dgm:t>
    </dgm:pt>
    <dgm:pt modelId="{9692B950-4E50-4DED-8929-9A9D1739D347}" type="pres">
      <dgm:prSet presAssocID="{BFB92A91-56A3-47B1-A9D1-DEB17C3D4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889E1B-4AFD-45BB-90AD-271D4E68E6E2}" type="pres">
      <dgm:prSet presAssocID="{C1F61AAB-00B3-4851-923B-88F81085CE4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E5C6-B12D-4CC8-A030-25D67DDF79E1}" type="pres">
      <dgm:prSet presAssocID="{C0BBCACA-3C6F-4EDA-930D-9623CAE2B34B}" presName="spacer" presStyleCnt="0"/>
      <dgm:spPr/>
    </dgm:pt>
    <dgm:pt modelId="{056025A6-6F56-4851-A7C2-37E2006BDCE1}" type="pres">
      <dgm:prSet presAssocID="{012DA2C8-D506-4084-BB86-255AE2107FF4}" presName="parentText" presStyleLbl="node1" presStyleIdx="1" presStyleCnt="3" custLinFactNeighborY="-392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28716-7030-43A1-8D53-5B3644DA892E}" type="pres">
      <dgm:prSet presAssocID="{F911919C-56BB-40DF-AAFD-E161C43FEC1F}" presName="spacer" presStyleCnt="0"/>
      <dgm:spPr/>
    </dgm:pt>
    <dgm:pt modelId="{739DD8A4-7BBA-47FE-8A21-A16E0C8BEEE8}" type="pres">
      <dgm:prSet presAssocID="{A944ADD8-1596-4F7E-8F00-1E38C89BD0E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B4D08D-06D3-4232-B846-E2AA2E9A2A42}" type="presOf" srcId="{012DA2C8-D506-4084-BB86-255AE2107FF4}" destId="{056025A6-6F56-4851-A7C2-37E2006BDCE1}" srcOrd="0" destOrd="0" presId="urn:microsoft.com/office/officeart/2005/8/layout/vList2"/>
    <dgm:cxn modelId="{EAB970DC-C492-4EED-9C91-438D032B9ACD}" srcId="{BFB92A91-56A3-47B1-A9D1-DEB17C3D4AF0}" destId="{C1F61AAB-00B3-4851-923B-88F81085CE49}" srcOrd="0" destOrd="0" parTransId="{E90E631E-DD1B-418B-BAFD-506B547C09E8}" sibTransId="{C0BBCACA-3C6F-4EDA-930D-9623CAE2B34B}"/>
    <dgm:cxn modelId="{78B609EA-4EBD-416C-90B2-BD2964209A30}" srcId="{BFB92A91-56A3-47B1-A9D1-DEB17C3D4AF0}" destId="{012DA2C8-D506-4084-BB86-255AE2107FF4}" srcOrd="1" destOrd="0" parTransId="{32AD6C7D-937B-4B8C-B4BC-E986D3DDBF51}" sibTransId="{F911919C-56BB-40DF-AAFD-E161C43FEC1F}"/>
    <dgm:cxn modelId="{E6F776CC-94B7-443E-83B8-9FE6136FEFF6}" srcId="{BFB92A91-56A3-47B1-A9D1-DEB17C3D4AF0}" destId="{A944ADD8-1596-4F7E-8F00-1E38C89BD0EB}" srcOrd="2" destOrd="0" parTransId="{C476DFC3-5CEF-4A65-9F13-48C972801221}" sibTransId="{86BFD680-B516-45BF-A5D7-C2876D3C8804}"/>
    <dgm:cxn modelId="{45E6A77D-35FE-44A9-87B6-3D68FA002949}" type="presOf" srcId="{A944ADD8-1596-4F7E-8F00-1E38C89BD0EB}" destId="{739DD8A4-7BBA-47FE-8A21-A16E0C8BEEE8}" srcOrd="0" destOrd="0" presId="urn:microsoft.com/office/officeart/2005/8/layout/vList2"/>
    <dgm:cxn modelId="{66E9D490-B2AA-41AA-992F-7FBB2DB8C921}" type="presOf" srcId="{BFB92A91-56A3-47B1-A9D1-DEB17C3D4AF0}" destId="{9692B950-4E50-4DED-8929-9A9D1739D347}" srcOrd="0" destOrd="0" presId="urn:microsoft.com/office/officeart/2005/8/layout/vList2"/>
    <dgm:cxn modelId="{4F8E8779-227D-434A-AAF0-E03F6203C2CD}" type="presOf" srcId="{C1F61AAB-00B3-4851-923B-88F81085CE49}" destId="{2A889E1B-4AFD-45BB-90AD-271D4E68E6E2}" srcOrd="0" destOrd="0" presId="urn:microsoft.com/office/officeart/2005/8/layout/vList2"/>
    <dgm:cxn modelId="{E9A51F5A-CCD0-45A7-A509-76A4D805B7ED}" type="presParOf" srcId="{9692B950-4E50-4DED-8929-9A9D1739D347}" destId="{2A889E1B-4AFD-45BB-90AD-271D4E68E6E2}" srcOrd="0" destOrd="0" presId="urn:microsoft.com/office/officeart/2005/8/layout/vList2"/>
    <dgm:cxn modelId="{3263AA94-A54F-43EE-B68C-8179E9CDF3F7}" type="presParOf" srcId="{9692B950-4E50-4DED-8929-9A9D1739D347}" destId="{73CDE5C6-B12D-4CC8-A030-25D67DDF79E1}" srcOrd="1" destOrd="0" presId="urn:microsoft.com/office/officeart/2005/8/layout/vList2"/>
    <dgm:cxn modelId="{1EDA1250-CD9D-451E-B1D9-7B9B739A0AD1}" type="presParOf" srcId="{9692B950-4E50-4DED-8929-9A9D1739D347}" destId="{056025A6-6F56-4851-A7C2-37E2006BDCE1}" srcOrd="2" destOrd="0" presId="urn:microsoft.com/office/officeart/2005/8/layout/vList2"/>
    <dgm:cxn modelId="{A8A3D097-FDFA-4570-8AC0-A546A46DAEE3}" type="presParOf" srcId="{9692B950-4E50-4DED-8929-9A9D1739D347}" destId="{32528716-7030-43A1-8D53-5B3644DA892E}" srcOrd="3" destOrd="0" presId="urn:microsoft.com/office/officeart/2005/8/layout/vList2"/>
    <dgm:cxn modelId="{22BF94CB-37B0-4A2D-B695-27C5873220B5}" type="presParOf" srcId="{9692B950-4E50-4DED-8929-9A9D1739D347}" destId="{739DD8A4-7BBA-47FE-8A21-A16E0C8BEE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B92A91-56A3-47B1-A9D1-DEB17C3D4AF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D9DE76-AE61-492A-8C34-B4CB57B4FEA0}">
      <dgm:prSet phldrT="[Text]"/>
      <dgm:spPr/>
      <dgm:t>
        <a:bodyPr/>
        <a:lstStyle/>
        <a:p>
          <a:r>
            <a:rPr lang="en-US" dirty="0" err="1" smtClean="0"/>
            <a:t>Proquest</a:t>
          </a:r>
          <a:r>
            <a:rPr lang="en-US" dirty="0" smtClean="0"/>
            <a:t> Flow</a:t>
          </a:r>
          <a:endParaRPr lang="en-US" dirty="0"/>
        </a:p>
      </dgm:t>
    </dgm:pt>
    <dgm:pt modelId="{E3C84F71-D6FD-412C-9904-D28DC72A98F2}" type="parTrans" cxnId="{81C8D7CB-AE79-4F1E-9382-A4E3530996EA}">
      <dgm:prSet/>
      <dgm:spPr/>
      <dgm:t>
        <a:bodyPr/>
        <a:lstStyle/>
        <a:p>
          <a:endParaRPr lang="en-US"/>
        </a:p>
      </dgm:t>
    </dgm:pt>
    <dgm:pt modelId="{D3ADF0BB-6E26-4DCF-A97C-60BF5EC1D24B}" type="sibTrans" cxnId="{81C8D7CB-AE79-4F1E-9382-A4E3530996EA}">
      <dgm:prSet/>
      <dgm:spPr/>
      <dgm:t>
        <a:bodyPr/>
        <a:lstStyle/>
        <a:p>
          <a:endParaRPr lang="en-US"/>
        </a:p>
      </dgm:t>
    </dgm:pt>
    <dgm:pt modelId="{012DA2C8-D506-4084-BB86-255AE2107FF4}">
      <dgm:prSet phldrT="[Text]"/>
      <dgm:spPr/>
      <dgm:t>
        <a:bodyPr/>
        <a:lstStyle/>
        <a:p>
          <a:r>
            <a:rPr lang="en-US" dirty="0" err="1" smtClean="0"/>
            <a:t>Zotero</a:t>
          </a:r>
          <a:r>
            <a:rPr lang="en-US" dirty="0" smtClean="0"/>
            <a:t> </a:t>
          </a:r>
          <a:endParaRPr lang="en-US" dirty="0"/>
        </a:p>
      </dgm:t>
    </dgm:pt>
    <dgm:pt modelId="{32AD6C7D-937B-4B8C-B4BC-E986D3DDBF51}" type="parTrans" cxnId="{78B609EA-4EBD-416C-90B2-BD2964209A30}">
      <dgm:prSet/>
      <dgm:spPr/>
      <dgm:t>
        <a:bodyPr/>
        <a:lstStyle/>
        <a:p>
          <a:endParaRPr lang="en-US"/>
        </a:p>
      </dgm:t>
    </dgm:pt>
    <dgm:pt modelId="{F911919C-56BB-40DF-AAFD-E161C43FEC1F}" type="sibTrans" cxnId="{78B609EA-4EBD-416C-90B2-BD2964209A30}">
      <dgm:prSet/>
      <dgm:spPr/>
      <dgm:t>
        <a:bodyPr/>
        <a:lstStyle/>
        <a:p>
          <a:endParaRPr lang="en-US"/>
        </a:p>
      </dgm:t>
    </dgm:pt>
    <dgm:pt modelId="{C1F61AAB-00B3-4851-923B-88F81085CE49}">
      <dgm:prSet phldrT="[Text]"/>
      <dgm:spPr/>
      <dgm:t>
        <a:bodyPr/>
        <a:lstStyle/>
        <a:p>
          <a:r>
            <a:rPr lang="en-US" dirty="0" err="1" smtClean="0"/>
            <a:t>Mendeley</a:t>
          </a:r>
          <a:endParaRPr lang="en-US" dirty="0"/>
        </a:p>
      </dgm:t>
    </dgm:pt>
    <dgm:pt modelId="{E90E631E-DD1B-418B-BAFD-506B547C09E8}" type="parTrans" cxnId="{EAB970DC-C492-4EED-9C91-438D032B9ACD}">
      <dgm:prSet/>
      <dgm:spPr/>
      <dgm:t>
        <a:bodyPr/>
        <a:lstStyle/>
        <a:p>
          <a:endParaRPr lang="en-US"/>
        </a:p>
      </dgm:t>
    </dgm:pt>
    <dgm:pt modelId="{C0BBCACA-3C6F-4EDA-930D-9623CAE2B34B}" type="sibTrans" cxnId="{EAB970DC-C492-4EED-9C91-438D032B9ACD}">
      <dgm:prSet/>
      <dgm:spPr/>
      <dgm:t>
        <a:bodyPr/>
        <a:lstStyle/>
        <a:p>
          <a:endParaRPr lang="en-US"/>
        </a:p>
      </dgm:t>
    </dgm:pt>
    <dgm:pt modelId="{CA6238CC-D62C-444C-93CD-04E4D7805F83}">
      <dgm:prSet phldrT="[Text]"/>
      <dgm:spPr/>
      <dgm:t>
        <a:bodyPr/>
        <a:lstStyle/>
        <a:p>
          <a:r>
            <a:rPr lang="en-US" dirty="0" smtClean="0"/>
            <a:t>Endnote (only works for some recent PDFs)</a:t>
          </a:r>
          <a:endParaRPr lang="en-US" dirty="0"/>
        </a:p>
      </dgm:t>
    </dgm:pt>
    <dgm:pt modelId="{A82B5FC9-FDB7-4325-9B4D-B77DF9BF0638}" type="parTrans" cxnId="{62CE0B95-8FF6-45AF-9F48-BA454CD47BBC}">
      <dgm:prSet/>
      <dgm:spPr/>
      <dgm:t>
        <a:bodyPr/>
        <a:lstStyle/>
        <a:p>
          <a:endParaRPr lang="en-US"/>
        </a:p>
      </dgm:t>
    </dgm:pt>
    <dgm:pt modelId="{C05389CC-24E4-40FE-A39D-A7B11CE2181A}" type="sibTrans" cxnId="{62CE0B95-8FF6-45AF-9F48-BA454CD47BBC}">
      <dgm:prSet/>
      <dgm:spPr/>
      <dgm:t>
        <a:bodyPr/>
        <a:lstStyle/>
        <a:p>
          <a:endParaRPr lang="en-US"/>
        </a:p>
      </dgm:t>
    </dgm:pt>
    <dgm:pt modelId="{9692B950-4E50-4DED-8929-9A9D1739D347}" type="pres">
      <dgm:prSet presAssocID="{BFB92A91-56A3-47B1-A9D1-DEB17C3D4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44A995-450D-40A5-998E-FADF2D7D0687}" type="pres">
      <dgm:prSet presAssocID="{BDD9DE76-AE61-492A-8C34-B4CB57B4FEA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02881-0172-442B-9A2A-C8EBC5A45B58}" type="pres">
      <dgm:prSet presAssocID="{D3ADF0BB-6E26-4DCF-A97C-60BF5EC1D24B}" presName="spacer" presStyleCnt="0"/>
      <dgm:spPr/>
    </dgm:pt>
    <dgm:pt modelId="{056025A6-6F56-4851-A7C2-37E2006BDCE1}" type="pres">
      <dgm:prSet presAssocID="{012DA2C8-D506-4084-BB86-255AE2107FF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28716-7030-43A1-8D53-5B3644DA892E}" type="pres">
      <dgm:prSet presAssocID="{F911919C-56BB-40DF-AAFD-E161C43FEC1F}" presName="spacer" presStyleCnt="0"/>
      <dgm:spPr/>
    </dgm:pt>
    <dgm:pt modelId="{2A889E1B-4AFD-45BB-90AD-271D4E68E6E2}" type="pres">
      <dgm:prSet presAssocID="{C1F61AAB-00B3-4851-923B-88F81085CE4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E5C6-B12D-4CC8-A030-25D67DDF79E1}" type="pres">
      <dgm:prSet presAssocID="{C0BBCACA-3C6F-4EDA-930D-9623CAE2B34B}" presName="spacer" presStyleCnt="0"/>
      <dgm:spPr/>
    </dgm:pt>
    <dgm:pt modelId="{F2F6CFD0-8E62-47F6-A208-20D8A1C1436B}" type="pres">
      <dgm:prSet presAssocID="{CA6238CC-D62C-444C-93CD-04E4D7805F8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57A332-9B99-4924-A660-B9A78AF70DB4}" type="presOf" srcId="{012DA2C8-D506-4084-BB86-255AE2107FF4}" destId="{056025A6-6F56-4851-A7C2-37E2006BDCE1}" srcOrd="0" destOrd="0" presId="urn:microsoft.com/office/officeart/2005/8/layout/vList2"/>
    <dgm:cxn modelId="{CB16C3AD-0A93-4781-9AE8-DE60D90FFE4D}" type="presOf" srcId="{C1F61AAB-00B3-4851-923B-88F81085CE49}" destId="{2A889E1B-4AFD-45BB-90AD-271D4E68E6E2}" srcOrd="0" destOrd="0" presId="urn:microsoft.com/office/officeart/2005/8/layout/vList2"/>
    <dgm:cxn modelId="{81C8D7CB-AE79-4F1E-9382-A4E3530996EA}" srcId="{BFB92A91-56A3-47B1-A9D1-DEB17C3D4AF0}" destId="{BDD9DE76-AE61-492A-8C34-B4CB57B4FEA0}" srcOrd="0" destOrd="0" parTransId="{E3C84F71-D6FD-412C-9904-D28DC72A98F2}" sibTransId="{D3ADF0BB-6E26-4DCF-A97C-60BF5EC1D24B}"/>
    <dgm:cxn modelId="{7EA28E66-79E8-47DA-8EFF-BC437FAB7642}" type="presOf" srcId="{BFB92A91-56A3-47B1-A9D1-DEB17C3D4AF0}" destId="{9692B950-4E50-4DED-8929-9A9D1739D347}" srcOrd="0" destOrd="0" presId="urn:microsoft.com/office/officeart/2005/8/layout/vList2"/>
    <dgm:cxn modelId="{EAB970DC-C492-4EED-9C91-438D032B9ACD}" srcId="{BFB92A91-56A3-47B1-A9D1-DEB17C3D4AF0}" destId="{C1F61AAB-00B3-4851-923B-88F81085CE49}" srcOrd="2" destOrd="0" parTransId="{E90E631E-DD1B-418B-BAFD-506B547C09E8}" sibTransId="{C0BBCACA-3C6F-4EDA-930D-9623CAE2B34B}"/>
    <dgm:cxn modelId="{91E2B62B-816B-4C8C-BCAB-F48BB94DF9CF}" type="presOf" srcId="{BDD9DE76-AE61-492A-8C34-B4CB57B4FEA0}" destId="{5244A995-450D-40A5-998E-FADF2D7D0687}" srcOrd="0" destOrd="0" presId="urn:microsoft.com/office/officeart/2005/8/layout/vList2"/>
    <dgm:cxn modelId="{78B609EA-4EBD-416C-90B2-BD2964209A30}" srcId="{BFB92A91-56A3-47B1-A9D1-DEB17C3D4AF0}" destId="{012DA2C8-D506-4084-BB86-255AE2107FF4}" srcOrd="1" destOrd="0" parTransId="{32AD6C7D-937B-4B8C-B4BC-E986D3DDBF51}" sibTransId="{F911919C-56BB-40DF-AAFD-E161C43FEC1F}"/>
    <dgm:cxn modelId="{65665A8C-C46D-46BA-BF05-5222753D01FA}" type="presOf" srcId="{CA6238CC-D62C-444C-93CD-04E4D7805F83}" destId="{F2F6CFD0-8E62-47F6-A208-20D8A1C1436B}" srcOrd="0" destOrd="0" presId="urn:microsoft.com/office/officeart/2005/8/layout/vList2"/>
    <dgm:cxn modelId="{62CE0B95-8FF6-45AF-9F48-BA454CD47BBC}" srcId="{BFB92A91-56A3-47B1-A9D1-DEB17C3D4AF0}" destId="{CA6238CC-D62C-444C-93CD-04E4D7805F83}" srcOrd="3" destOrd="0" parTransId="{A82B5FC9-FDB7-4325-9B4D-B77DF9BF0638}" sibTransId="{C05389CC-24E4-40FE-A39D-A7B11CE2181A}"/>
    <dgm:cxn modelId="{5602C24E-82C9-4D9F-B05D-3B74A9619FC9}" type="presParOf" srcId="{9692B950-4E50-4DED-8929-9A9D1739D347}" destId="{5244A995-450D-40A5-998E-FADF2D7D0687}" srcOrd="0" destOrd="0" presId="urn:microsoft.com/office/officeart/2005/8/layout/vList2"/>
    <dgm:cxn modelId="{D24EF10B-CB16-4139-8134-5067747D2765}" type="presParOf" srcId="{9692B950-4E50-4DED-8929-9A9D1739D347}" destId="{97002881-0172-442B-9A2A-C8EBC5A45B58}" srcOrd="1" destOrd="0" presId="urn:microsoft.com/office/officeart/2005/8/layout/vList2"/>
    <dgm:cxn modelId="{6C7CBED7-B660-420D-8F7B-1274A4470917}" type="presParOf" srcId="{9692B950-4E50-4DED-8929-9A9D1739D347}" destId="{056025A6-6F56-4851-A7C2-37E2006BDCE1}" srcOrd="2" destOrd="0" presId="urn:microsoft.com/office/officeart/2005/8/layout/vList2"/>
    <dgm:cxn modelId="{B4D122FF-8A11-4C8B-BD65-14A81E0B2F7D}" type="presParOf" srcId="{9692B950-4E50-4DED-8929-9A9D1739D347}" destId="{32528716-7030-43A1-8D53-5B3644DA892E}" srcOrd="3" destOrd="0" presId="urn:microsoft.com/office/officeart/2005/8/layout/vList2"/>
    <dgm:cxn modelId="{EDAFD871-695E-42F2-97CB-4697B1C37776}" type="presParOf" srcId="{9692B950-4E50-4DED-8929-9A9D1739D347}" destId="{2A889E1B-4AFD-45BB-90AD-271D4E68E6E2}" srcOrd="4" destOrd="0" presId="urn:microsoft.com/office/officeart/2005/8/layout/vList2"/>
    <dgm:cxn modelId="{5AAB959E-5A58-4553-9DDB-AC3E57DE04CB}" type="presParOf" srcId="{9692B950-4E50-4DED-8929-9A9D1739D347}" destId="{73CDE5C6-B12D-4CC8-A030-25D67DDF79E1}" srcOrd="5" destOrd="0" presId="urn:microsoft.com/office/officeart/2005/8/layout/vList2"/>
    <dgm:cxn modelId="{E58ECBC9-1870-4B0D-B271-9C26821A8BC9}" type="presParOf" srcId="{9692B950-4E50-4DED-8929-9A9D1739D347}" destId="{F2F6CFD0-8E62-47F6-A208-20D8A1C143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B92A91-56A3-47B1-A9D1-DEB17C3D4AF0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D9DE76-AE61-492A-8C34-B4CB57B4FEA0}">
      <dgm:prSet phldrT="[Text]"/>
      <dgm:spPr/>
      <dgm:t>
        <a:bodyPr/>
        <a:lstStyle/>
        <a:p>
          <a:r>
            <a:rPr lang="en-US" smtClean="0"/>
            <a:t>RefWorks</a:t>
          </a:r>
          <a:endParaRPr lang="en-US" dirty="0"/>
        </a:p>
      </dgm:t>
    </dgm:pt>
    <dgm:pt modelId="{E3C84F71-D6FD-412C-9904-D28DC72A98F2}" type="parTrans" cxnId="{81C8D7CB-AE79-4F1E-9382-A4E3530996EA}">
      <dgm:prSet/>
      <dgm:spPr/>
      <dgm:t>
        <a:bodyPr/>
        <a:lstStyle/>
        <a:p>
          <a:endParaRPr lang="en-US"/>
        </a:p>
      </dgm:t>
    </dgm:pt>
    <dgm:pt modelId="{D3ADF0BB-6E26-4DCF-A97C-60BF5EC1D24B}" type="sibTrans" cxnId="{81C8D7CB-AE79-4F1E-9382-A4E3530996EA}">
      <dgm:prSet/>
      <dgm:spPr/>
      <dgm:t>
        <a:bodyPr/>
        <a:lstStyle/>
        <a:p>
          <a:endParaRPr lang="en-US"/>
        </a:p>
      </dgm:t>
    </dgm:pt>
    <dgm:pt modelId="{C1F61AAB-00B3-4851-923B-88F81085CE49}">
      <dgm:prSet phldrT="[Text]"/>
      <dgm:spPr/>
      <dgm:t>
        <a:bodyPr/>
        <a:lstStyle/>
        <a:p>
          <a:r>
            <a:rPr lang="en-US" dirty="0" smtClean="0"/>
            <a:t>Son of Citation Machine</a:t>
          </a:r>
          <a:endParaRPr lang="en-US" dirty="0"/>
        </a:p>
      </dgm:t>
    </dgm:pt>
    <dgm:pt modelId="{E90E631E-DD1B-418B-BAFD-506B547C09E8}" type="parTrans" cxnId="{EAB970DC-C492-4EED-9C91-438D032B9ACD}">
      <dgm:prSet/>
      <dgm:spPr/>
      <dgm:t>
        <a:bodyPr/>
        <a:lstStyle/>
        <a:p>
          <a:endParaRPr lang="en-US"/>
        </a:p>
      </dgm:t>
    </dgm:pt>
    <dgm:pt modelId="{C0BBCACA-3C6F-4EDA-930D-9623CAE2B34B}" type="sibTrans" cxnId="{EAB970DC-C492-4EED-9C91-438D032B9ACD}">
      <dgm:prSet/>
      <dgm:spPr/>
      <dgm:t>
        <a:bodyPr/>
        <a:lstStyle/>
        <a:p>
          <a:endParaRPr lang="en-US"/>
        </a:p>
      </dgm:t>
    </dgm:pt>
    <dgm:pt modelId="{5A872E24-B1B0-496C-9E1C-257F8E056871}">
      <dgm:prSet phldrT="[Text]"/>
      <dgm:spPr/>
      <dgm:t>
        <a:bodyPr/>
        <a:lstStyle/>
        <a:p>
          <a:r>
            <a:rPr lang="en-US" dirty="0" err="1" smtClean="0"/>
            <a:t>BibMe</a:t>
          </a:r>
          <a:endParaRPr lang="en-US" dirty="0"/>
        </a:p>
      </dgm:t>
    </dgm:pt>
    <dgm:pt modelId="{C26B5883-7D4A-4D95-96B1-1C9B3971F758}" type="parTrans" cxnId="{B055C9A8-DB4B-49C7-9E33-14BB0DEBC65B}">
      <dgm:prSet/>
      <dgm:spPr/>
      <dgm:t>
        <a:bodyPr/>
        <a:lstStyle/>
        <a:p>
          <a:endParaRPr lang="en-US"/>
        </a:p>
      </dgm:t>
    </dgm:pt>
    <dgm:pt modelId="{60ADAEBE-E6A9-4E93-9FBB-290977A1B570}" type="sibTrans" cxnId="{B055C9A8-DB4B-49C7-9E33-14BB0DEBC65B}">
      <dgm:prSet/>
      <dgm:spPr/>
      <dgm:t>
        <a:bodyPr/>
        <a:lstStyle/>
        <a:p>
          <a:endParaRPr lang="en-US"/>
        </a:p>
      </dgm:t>
    </dgm:pt>
    <dgm:pt modelId="{42A8360A-FA1A-479E-9D46-AE4A67538374}">
      <dgm:prSet phldrT="[Text]"/>
      <dgm:spPr/>
      <dgm:t>
        <a:bodyPr/>
        <a:lstStyle/>
        <a:p>
          <a:r>
            <a:rPr lang="en-US" dirty="0" err="1" smtClean="0"/>
            <a:t>EasyBib</a:t>
          </a:r>
          <a:endParaRPr lang="en-US" dirty="0"/>
        </a:p>
      </dgm:t>
    </dgm:pt>
    <dgm:pt modelId="{F7720770-62DA-4AE3-9DCB-30CF3F4EF636}" type="parTrans" cxnId="{8B7FEF2E-F2AE-4CC2-A23D-435DE4B0EACF}">
      <dgm:prSet/>
      <dgm:spPr/>
      <dgm:t>
        <a:bodyPr/>
        <a:lstStyle/>
        <a:p>
          <a:endParaRPr lang="en-US"/>
        </a:p>
      </dgm:t>
    </dgm:pt>
    <dgm:pt modelId="{CD1F996B-5169-4358-9FB2-627A793DE494}" type="sibTrans" cxnId="{8B7FEF2E-F2AE-4CC2-A23D-435DE4B0EACF}">
      <dgm:prSet/>
      <dgm:spPr/>
      <dgm:t>
        <a:bodyPr/>
        <a:lstStyle/>
        <a:p>
          <a:endParaRPr lang="en-US"/>
        </a:p>
      </dgm:t>
    </dgm:pt>
    <dgm:pt modelId="{9692B950-4E50-4DED-8929-9A9D1739D347}" type="pres">
      <dgm:prSet presAssocID="{BFB92A91-56A3-47B1-A9D1-DEB17C3D4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44A995-450D-40A5-998E-FADF2D7D0687}" type="pres">
      <dgm:prSet presAssocID="{BDD9DE76-AE61-492A-8C34-B4CB57B4FEA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02881-0172-442B-9A2A-C8EBC5A45B58}" type="pres">
      <dgm:prSet presAssocID="{D3ADF0BB-6E26-4DCF-A97C-60BF5EC1D24B}" presName="spacer" presStyleCnt="0"/>
      <dgm:spPr/>
    </dgm:pt>
    <dgm:pt modelId="{2A889E1B-4AFD-45BB-90AD-271D4E68E6E2}" type="pres">
      <dgm:prSet presAssocID="{C1F61AAB-00B3-4851-923B-88F81085CE4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E5C6-B12D-4CC8-A030-25D67DDF79E1}" type="pres">
      <dgm:prSet presAssocID="{C0BBCACA-3C6F-4EDA-930D-9623CAE2B34B}" presName="spacer" presStyleCnt="0"/>
      <dgm:spPr/>
    </dgm:pt>
    <dgm:pt modelId="{771E8A7E-409D-4F3B-A2EF-E59B023779C5}" type="pres">
      <dgm:prSet presAssocID="{5A872E24-B1B0-496C-9E1C-257F8E05687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0A0C8-8275-462A-A35D-CEA8A55866C4}" type="pres">
      <dgm:prSet presAssocID="{60ADAEBE-E6A9-4E93-9FBB-290977A1B570}" presName="spacer" presStyleCnt="0"/>
      <dgm:spPr/>
    </dgm:pt>
    <dgm:pt modelId="{70AE46FA-B0FB-4FA1-9676-8347412B58E9}" type="pres">
      <dgm:prSet presAssocID="{42A8360A-FA1A-479E-9D46-AE4A6753837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C8D7CB-AE79-4F1E-9382-A4E3530996EA}" srcId="{BFB92A91-56A3-47B1-A9D1-DEB17C3D4AF0}" destId="{BDD9DE76-AE61-492A-8C34-B4CB57B4FEA0}" srcOrd="0" destOrd="0" parTransId="{E3C84F71-D6FD-412C-9904-D28DC72A98F2}" sibTransId="{D3ADF0BB-6E26-4DCF-A97C-60BF5EC1D24B}"/>
    <dgm:cxn modelId="{EAB970DC-C492-4EED-9C91-438D032B9ACD}" srcId="{BFB92A91-56A3-47B1-A9D1-DEB17C3D4AF0}" destId="{C1F61AAB-00B3-4851-923B-88F81085CE49}" srcOrd="1" destOrd="0" parTransId="{E90E631E-DD1B-418B-BAFD-506B547C09E8}" sibTransId="{C0BBCACA-3C6F-4EDA-930D-9623CAE2B34B}"/>
    <dgm:cxn modelId="{74904BE5-FDA7-4697-B119-74B146F73FC3}" type="presOf" srcId="{5A872E24-B1B0-496C-9E1C-257F8E056871}" destId="{771E8A7E-409D-4F3B-A2EF-E59B023779C5}" srcOrd="0" destOrd="0" presId="urn:microsoft.com/office/officeart/2005/8/layout/vList2"/>
    <dgm:cxn modelId="{48C01F73-0E22-425A-8B8C-3BF597FBBBFE}" type="presOf" srcId="{42A8360A-FA1A-479E-9D46-AE4A67538374}" destId="{70AE46FA-B0FB-4FA1-9676-8347412B58E9}" srcOrd="0" destOrd="0" presId="urn:microsoft.com/office/officeart/2005/8/layout/vList2"/>
    <dgm:cxn modelId="{B055C9A8-DB4B-49C7-9E33-14BB0DEBC65B}" srcId="{BFB92A91-56A3-47B1-A9D1-DEB17C3D4AF0}" destId="{5A872E24-B1B0-496C-9E1C-257F8E056871}" srcOrd="2" destOrd="0" parTransId="{C26B5883-7D4A-4D95-96B1-1C9B3971F758}" sibTransId="{60ADAEBE-E6A9-4E93-9FBB-290977A1B570}"/>
    <dgm:cxn modelId="{45D018E6-D0B3-4A67-A0E5-769A658C51B5}" type="presOf" srcId="{BFB92A91-56A3-47B1-A9D1-DEB17C3D4AF0}" destId="{9692B950-4E50-4DED-8929-9A9D1739D347}" srcOrd="0" destOrd="0" presId="urn:microsoft.com/office/officeart/2005/8/layout/vList2"/>
    <dgm:cxn modelId="{B2949303-9584-4D0D-A54A-048E3A3525AD}" type="presOf" srcId="{BDD9DE76-AE61-492A-8C34-B4CB57B4FEA0}" destId="{5244A995-450D-40A5-998E-FADF2D7D0687}" srcOrd="0" destOrd="0" presId="urn:microsoft.com/office/officeart/2005/8/layout/vList2"/>
    <dgm:cxn modelId="{8B7FEF2E-F2AE-4CC2-A23D-435DE4B0EACF}" srcId="{BFB92A91-56A3-47B1-A9D1-DEB17C3D4AF0}" destId="{42A8360A-FA1A-479E-9D46-AE4A67538374}" srcOrd="3" destOrd="0" parTransId="{F7720770-62DA-4AE3-9DCB-30CF3F4EF636}" sibTransId="{CD1F996B-5169-4358-9FB2-627A793DE494}"/>
    <dgm:cxn modelId="{E1DE349B-1D2D-425E-B959-5A7D529B518F}" type="presOf" srcId="{C1F61AAB-00B3-4851-923B-88F81085CE49}" destId="{2A889E1B-4AFD-45BB-90AD-271D4E68E6E2}" srcOrd="0" destOrd="0" presId="urn:microsoft.com/office/officeart/2005/8/layout/vList2"/>
    <dgm:cxn modelId="{9D348223-A0F3-466A-AA27-24FE02545582}" type="presParOf" srcId="{9692B950-4E50-4DED-8929-9A9D1739D347}" destId="{5244A995-450D-40A5-998E-FADF2D7D0687}" srcOrd="0" destOrd="0" presId="urn:microsoft.com/office/officeart/2005/8/layout/vList2"/>
    <dgm:cxn modelId="{5B5E5FEE-F037-45EE-9064-B13F4D1DF549}" type="presParOf" srcId="{9692B950-4E50-4DED-8929-9A9D1739D347}" destId="{97002881-0172-442B-9A2A-C8EBC5A45B58}" srcOrd="1" destOrd="0" presId="urn:microsoft.com/office/officeart/2005/8/layout/vList2"/>
    <dgm:cxn modelId="{4502CC48-AB33-484A-9040-F9EE68814553}" type="presParOf" srcId="{9692B950-4E50-4DED-8929-9A9D1739D347}" destId="{2A889E1B-4AFD-45BB-90AD-271D4E68E6E2}" srcOrd="2" destOrd="0" presId="urn:microsoft.com/office/officeart/2005/8/layout/vList2"/>
    <dgm:cxn modelId="{B1DE9E32-DE09-4345-84F3-FD25EF2BDDDA}" type="presParOf" srcId="{9692B950-4E50-4DED-8929-9A9D1739D347}" destId="{73CDE5C6-B12D-4CC8-A030-25D67DDF79E1}" srcOrd="3" destOrd="0" presId="urn:microsoft.com/office/officeart/2005/8/layout/vList2"/>
    <dgm:cxn modelId="{EBE3D43B-49C7-4737-98D3-E58657DF4E46}" type="presParOf" srcId="{9692B950-4E50-4DED-8929-9A9D1739D347}" destId="{771E8A7E-409D-4F3B-A2EF-E59B023779C5}" srcOrd="4" destOrd="0" presId="urn:microsoft.com/office/officeart/2005/8/layout/vList2"/>
    <dgm:cxn modelId="{8B7BC195-768C-45EA-91E5-4E1393FED28E}" type="presParOf" srcId="{9692B950-4E50-4DED-8929-9A9D1739D347}" destId="{C7D0A0C8-8275-462A-A35D-CEA8A55866C4}" srcOrd="5" destOrd="0" presId="urn:microsoft.com/office/officeart/2005/8/layout/vList2"/>
    <dgm:cxn modelId="{0CC98533-A578-415D-9FAE-974D434211E0}" type="presParOf" srcId="{9692B950-4E50-4DED-8929-9A9D1739D347}" destId="{70AE46FA-B0FB-4FA1-9676-8347412B58E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B92A91-56A3-47B1-A9D1-DEB17C3D4AF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D9DE76-AE61-492A-8C34-B4CB57B4FEA0}">
      <dgm:prSet phldrT="[Text]"/>
      <dgm:spPr/>
      <dgm:t>
        <a:bodyPr/>
        <a:lstStyle/>
        <a:p>
          <a:r>
            <a:rPr lang="en-US" dirty="0" smtClean="0"/>
            <a:t>Flow</a:t>
          </a:r>
          <a:endParaRPr lang="en-US" dirty="0"/>
        </a:p>
      </dgm:t>
    </dgm:pt>
    <dgm:pt modelId="{E3C84F71-D6FD-412C-9904-D28DC72A98F2}" type="parTrans" cxnId="{81C8D7CB-AE79-4F1E-9382-A4E3530996EA}">
      <dgm:prSet/>
      <dgm:spPr/>
      <dgm:t>
        <a:bodyPr/>
        <a:lstStyle/>
        <a:p>
          <a:endParaRPr lang="en-US"/>
        </a:p>
      </dgm:t>
    </dgm:pt>
    <dgm:pt modelId="{D3ADF0BB-6E26-4DCF-A97C-60BF5EC1D24B}" type="sibTrans" cxnId="{81C8D7CB-AE79-4F1E-9382-A4E3530996EA}">
      <dgm:prSet/>
      <dgm:spPr/>
      <dgm:t>
        <a:bodyPr/>
        <a:lstStyle/>
        <a:p>
          <a:endParaRPr lang="en-US"/>
        </a:p>
      </dgm:t>
    </dgm:pt>
    <dgm:pt modelId="{012DA2C8-D506-4084-BB86-255AE2107FF4}">
      <dgm:prSet phldrT="[Text]"/>
      <dgm:spPr/>
      <dgm:t>
        <a:bodyPr/>
        <a:lstStyle/>
        <a:p>
          <a:r>
            <a:rPr lang="en-US" dirty="0" err="1" smtClean="0"/>
            <a:t>Zotero</a:t>
          </a:r>
          <a:r>
            <a:rPr lang="en-US" dirty="0" smtClean="0"/>
            <a:t> </a:t>
          </a:r>
          <a:endParaRPr lang="en-US" dirty="0"/>
        </a:p>
      </dgm:t>
    </dgm:pt>
    <dgm:pt modelId="{32AD6C7D-937B-4B8C-B4BC-E986D3DDBF51}" type="parTrans" cxnId="{78B609EA-4EBD-416C-90B2-BD2964209A30}">
      <dgm:prSet/>
      <dgm:spPr/>
      <dgm:t>
        <a:bodyPr/>
        <a:lstStyle/>
        <a:p>
          <a:endParaRPr lang="en-US"/>
        </a:p>
      </dgm:t>
    </dgm:pt>
    <dgm:pt modelId="{F911919C-56BB-40DF-AAFD-E161C43FEC1F}" type="sibTrans" cxnId="{78B609EA-4EBD-416C-90B2-BD2964209A30}">
      <dgm:prSet/>
      <dgm:spPr/>
      <dgm:t>
        <a:bodyPr/>
        <a:lstStyle/>
        <a:p>
          <a:endParaRPr lang="en-US"/>
        </a:p>
      </dgm:t>
    </dgm:pt>
    <dgm:pt modelId="{C1F61AAB-00B3-4851-923B-88F81085CE49}">
      <dgm:prSet phldrT="[Text]"/>
      <dgm:spPr/>
      <dgm:t>
        <a:bodyPr/>
        <a:lstStyle/>
        <a:p>
          <a:r>
            <a:rPr lang="en-US" dirty="0" err="1" smtClean="0"/>
            <a:t>Mendeley</a:t>
          </a:r>
          <a:endParaRPr lang="en-US" dirty="0"/>
        </a:p>
      </dgm:t>
    </dgm:pt>
    <dgm:pt modelId="{E90E631E-DD1B-418B-BAFD-506B547C09E8}" type="parTrans" cxnId="{EAB970DC-C492-4EED-9C91-438D032B9ACD}">
      <dgm:prSet/>
      <dgm:spPr/>
      <dgm:t>
        <a:bodyPr/>
        <a:lstStyle/>
        <a:p>
          <a:endParaRPr lang="en-US"/>
        </a:p>
      </dgm:t>
    </dgm:pt>
    <dgm:pt modelId="{C0BBCACA-3C6F-4EDA-930D-9623CAE2B34B}" type="sibTrans" cxnId="{EAB970DC-C492-4EED-9C91-438D032B9ACD}">
      <dgm:prSet/>
      <dgm:spPr/>
      <dgm:t>
        <a:bodyPr/>
        <a:lstStyle/>
        <a:p>
          <a:endParaRPr lang="en-US"/>
        </a:p>
      </dgm:t>
    </dgm:pt>
    <dgm:pt modelId="{5A872E24-B1B0-496C-9E1C-257F8E056871}">
      <dgm:prSet phldrT="[Text]"/>
      <dgm:spPr/>
      <dgm:t>
        <a:bodyPr/>
        <a:lstStyle/>
        <a:p>
          <a:r>
            <a:rPr lang="en-US" dirty="0" smtClean="0"/>
            <a:t>Endnote</a:t>
          </a:r>
          <a:endParaRPr lang="en-US" dirty="0"/>
        </a:p>
      </dgm:t>
    </dgm:pt>
    <dgm:pt modelId="{C26B5883-7D4A-4D95-96B1-1C9B3971F758}" type="parTrans" cxnId="{B055C9A8-DB4B-49C7-9E33-14BB0DEBC65B}">
      <dgm:prSet/>
      <dgm:spPr/>
      <dgm:t>
        <a:bodyPr/>
        <a:lstStyle/>
        <a:p>
          <a:endParaRPr lang="en-US"/>
        </a:p>
      </dgm:t>
    </dgm:pt>
    <dgm:pt modelId="{60ADAEBE-E6A9-4E93-9FBB-290977A1B570}" type="sibTrans" cxnId="{B055C9A8-DB4B-49C7-9E33-14BB0DEBC65B}">
      <dgm:prSet/>
      <dgm:spPr/>
      <dgm:t>
        <a:bodyPr/>
        <a:lstStyle/>
        <a:p>
          <a:endParaRPr lang="en-US"/>
        </a:p>
      </dgm:t>
    </dgm:pt>
    <dgm:pt modelId="{9692B950-4E50-4DED-8929-9A9D1739D347}" type="pres">
      <dgm:prSet presAssocID="{BFB92A91-56A3-47B1-A9D1-DEB17C3D4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1E8A7E-409D-4F3B-A2EF-E59B023779C5}" type="pres">
      <dgm:prSet presAssocID="{5A872E24-B1B0-496C-9E1C-257F8E05687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B1D10-0C11-403B-BCF8-E345F6C1578B}" type="pres">
      <dgm:prSet presAssocID="{60ADAEBE-E6A9-4E93-9FBB-290977A1B570}" presName="spacer" presStyleCnt="0"/>
      <dgm:spPr/>
    </dgm:pt>
    <dgm:pt modelId="{5244A995-450D-40A5-998E-FADF2D7D0687}" type="pres">
      <dgm:prSet presAssocID="{BDD9DE76-AE61-492A-8C34-B4CB57B4FEA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02881-0172-442B-9A2A-C8EBC5A45B58}" type="pres">
      <dgm:prSet presAssocID="{D3ADF0BB-6E26-4DCF-A97C-60BF5EC1D24B}" presName="spacer" presStyleCnt="0"/>
      <dgm:spPr/>
    </dgm:pt>
    <dgm:pt modelId="{056025A6-6F56-4851-A7C2-37E2006BDCE1}" type="pres">
      <dgm:prSet presAssocID="{012DA2C8-D506-4084-BB86-255AE2107FF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28716-7030-43A1-8D53-5B3644DA892E}" type="pres">
      <dgm:prSet presAssocID="{F911919C-56BB-40DF-AAFD-E161C43FEC1F}" presName="spacer" presStyleCnt="0"/>
      <dgm:spPr/>
    </dgm:pt>
    <dgm:pt modelId="{2A889E1B-4AFD-45BB-90AD-271D4E68E6E2}" type="pres">
      <dgm:prSet presAssocID="{C1F61AAB-00B3-4851-923B-88F81085CE4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B970DC-C492-4EED-9C91-438D032B9ACD}" srcId="{BFB92A91-56A3-47B1-A9D1-DEB17C3D4AF0}" destId="{C1F61AAB-00B3-4851-923B-88F81085CE49}" srcOrd="3" destOrd="0" parTransId="{E90E631E-DD1B-418B-BAFD-506B547C09E8}" sibTransId="{C0BBCACA-3C6F-4EDA-930D-9623CAE2B34B}"/>
    <dgm:cxn modelId="{78B609EA-4EBD-416C-90B2-BD2964209A30}" srcId="{BFB92A91-56A3-47B1-A9D1-DEB17C3D4AF0}" destId="{012DA2C8-D506-4084-BB86-255AE2107FF4}" srcOrd="2" destOrd="0" parTransId="{32AD6C7D-937B-4B8C-B4BC-E986D3DDBF51}" sibTransId="{F911919C-56BB-40DF-AAFD-E161C43FEC1F}"/>
    <dgm:cxn modelId="{EBC0437B-72CF-40C4-B11D-072901111EAA}" type="presOf" srcId="{5A872E24-B1B0-496C-9E1C-257F8E056871}" destId="{771E8A7E-409D-4F3B-A2EF-E59B023779C5}" srcOrd="0" destOrd="0" presId="urn:microsoft.com/office/officeart/2005/8/layout/vList2"/>
    <dgm:cxn modelId="{81C8D7CB-AE79-4F1E-9382-A4E3530996EA}" srcId="{BFB92A91-56A3-47B1-A9D1-DEB17C3D4AF0}" destId="{BDD9DE76-AE61-492A-8C34-B4CB57B4FEA0}" srcOrd="1" destOrd="0" parTransId="{E3C84F71-D6FD-412C-9904-D28DC72A98F2}" sibTransId="{D3ADF0BB-6E26-4DCF-A97C-60BF5EC1D24B}"/>
    <dgm:cxn modelId="{F45E1B4E-4F58-47B1-982C-8617E30414FB}" type="presOf" srcId="{BDD9DE76-AE61-492A-8C34-B4CB57B4FEA0}" destId="{5244A995-450D-40A5-998E-FADF2D7D0687}" srcOrd="0" destOrd="0" presId="urn:microsoft.com/office/officeart/2005/8/layout/vList2"/>
    <dgm:cxn modelId="{E40615FB-64F7-44C9-88DF-F09657979AFC}" type="presOf" srcId="{C1F61AAB-00B3-4851-923B-88F81085CE49}" destId="{2A889E1B-4AFD-45BB-90AD-271D4E68E6E2}" srcOrd="0" destOrd="0" presId="urn:microsoft.com/office/officeart/2005/8/layout/vList2"/>
    <dgm:cxn modelId="{FA60203B-0A20-41A8-9887-9E6EAF4169FF}" type="presOf" srcId="{012DA2C8-D506-4084-BB86-255AE2107FF4}" destId="{056025A6-6F56-4851-A7C2-37E2006BDCE1}" srcOrd="0" destOrd="0" presId="urn:microsoft.com/office/officeart/2005/8/layout/vList2"/>
    <dgm:cxn modelId="{B055C9A8-DB4B-49C7-9E33-14BB0DEBC65B}" srcId="{BFB92A91-56A3-47B1-A9D1-DEB17C3D4AF0}" destId="{5A872E24-B1B0-496C-9E1C-257F8E056871}" srcOrd="0" destOrd="0" parTransId="{C26B5883-7D4A-4D95-96B1-1C9B3971F758}" sibTransId="{60ADAEBE-E6A9-4E93-9FBB-290977A1B570}"/>
    <dgm:cxn modelId="{460D5C61-5189-4B7B-902F-A80D5CA062BA}" type="presOf" srcId="{BFB92A91-56A3-47B1-A9D1-DEB17C3D4AF0}" destId="{9692B950-4E50-4DED-8929-9A9D1739D347}" srcOrd="0" destOrd="0" presId="urn:microsoft.com/office/officeart/2005/8/layout/vList2"/>
    <dgm:cxn modelId="{9DEFFA52-D255-4127-87F9-2D82A4E6C0F7}" type="presParOf" srcId="{9692B950-4E50-4DED-8929-9A9D1739D347}" destId="{771E8A7E-409D-4F3B-A2EF-E59B023779C5}" srcOrd="0" destOrd="0" presId="urn:microsoft.com/office/officeart/2005/8/layout/vList2"/>
    <dgm:cxn modelId="{F56353FD-12FF-4D74-99A0-4C3BA6048124}" type="presParOf" srcId="{9692B950-4E50-4DED-8929-9A9D1739D347}" destId="{2E6B1D10-0C11-403B-BCF8-E345F6C1578B}" srcOrd="1" destOrd="0" presId="urn:microsoft.com/office/officeart/2005/8/layout/vList2"/>
    <dgm:cxn modelId="{9D387879-A3E5-47FA-A73E-DEEBDB2812FB}" type="presParOf" srcId="{9692B950-4E50-4DED-8929-9A9D1739D347}" destId="{5244A995-450D-40A5-998E-FADF2D7D0687}" srcOrd="2" destOrd="0" presId="urn:microsoft.com/office/officeart/2005/8/layout/vList2"/>
    <dgm:cxn modelId="{D1A4B12A-D27B-4B5C-9F44-5BA02F537AE5}" type="presParOf" srcId="{9692B950-4E50-4DED-8929-9A9D1739D347}" destId="{97002881-0172-442B-9A2A-C8EBC5A45B58}" srcOrd="3" destOrd="0" presId="urn:microsoft.com/office/officeart/2005/8/layout/vList2"/>
    <dgm:cxn modelId="{03E59CCC-68ED-4A14-9E99-C3BF5ABFCD33}" type="presParOf" srcId="{9692B950-4E50-4DED-8929-9A9D1739D347}" destId="{056025A6-6F56-4851-A7C2-37E2006BDCE1}" srcOrd="4" destOrd="0" presId="urn:microsoft.com/office/officeart/2005/8/layout/vList2"/>
    <dgm:cxn modelId="{DC9AFBAF-A12C-4553-8E57-9CC4220AA423}" type="presParOf" srcId="{9692B950-4E50-4DED-8929-9A9D1739D347}" destId="{32528716-7030-43A1-8D53-5B3644DA892E}" srcOrd="5" destOrd="0" presId="urn:microsoft.com/office/officeart/2005/8/layout/vList2"/>
    <dgm:cxn modelId="{44FC68D7-3793-4B7E-ACB4-E6076FFAF984}" type="presParOf" srcId="{9692B950-4E50-4DED-8929-9A9D1739D347}" destId="{2A889E1B-4AFD-45BB-90AD-271D4E68E6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B92A91-56A3-47B1-A9D1-DEB17C3D4AF0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D9DE76-AE61-492A-8C34-B4CB57B4FEA0}">
      <dgm:prSet phldrT="[Text]"/>
      <dgm:spPr/>
      <dgm:t>
        <a:bodyPr/>
        <a:lstStyle/>
        <a:p>
          <a:r>
            <a:rPr lang="en-US" dirty="0" err="1" smtClean="0"/>
            <a:t>RefWorks</a:t>
          </a:r>
          <a:endParaRPr lang="en-US" dirty="0"/>
        </a:p>
      </dgm:t>
    </dgm:pt>
    <dgm:pt modelId="{E3C84F71-D6FD-412C-9904-D28DC72A98F2}" type="parTrans" cxnId="{81C8D7CB-AE79-4F1E-9382-A4E3530996EA}">
      <dgm:prSet/>
      <dgm:spPr/>
      <dgm:t>
        <a:bodyPr/>
        <a:lstStyle/>
        <a:p>
          <a:endParaRPr lang="en-US"/>
        </a:p>
      </dgm:t>
    </dgm:pt>
    <dgm:pt modelId="{D3ADF0BB-6E26-4DCF-A97C-60BF5EC1D24B}" type="sibTrans" cxnId="{81C8D7CB-AE79-4F1E-9382-A4E3530996EA}">
      <dgm:prSet/>
      <dgm:spPr/>
      <dgm:t>
        <a:bodyPr/>
        <a:lstStyle/>
        <a:p>
          <a:endParaRPr lang="en-US"/>
        </a:p>
      </dgm:t>
    </dgm:pt>
    <dgm:pt modelId="{C1F61AAB-00B3-4851-923B-88F81085CE49}">
      <dgm:prSet phldrT="[Text]"/>
      <dgm:spPr/>
      <dgm:t>
        <a:bodyPr/>
        <a:lstStyle/>
        <a:p>
          <a:r>
            <a:rPr lang="en-US" dirty="0" smtClean="0"/>
            <a:t>Son of Citation Machine</a:t>
          </a:r>
          <a:endParaRPr lang="en-US" dirty="0"/>
        </a:p>
      </dgm:t>
    </dgm:pt>
    <dgm:pt modelId="{E90E631E-DD1B-418B-BAFD-506B547C09E8}" type="parTrans" cxnId="{EAB970DC-C492-4EED-9C91-438D032B9ACD}">
      <dgm:prSet/>
      <dgm:spPr/>
      <dgm:t>
        <a:bodyPr/>
        <a:lstStyle/>
        <a:p>
          <a:endParaRPr lang="en-US"/>
        </a:p>
      </dgm:t>
    </dgm:pt>
    <dgm:pt modelId="{C0BBCACA-3C6F-4EDA-930D-9623CAE2B34B}" type="sibTrans" cxnId="{EAB970DC-C492-4EED-9C91-438D032B9ACD}">
      <dgm:prSet/>
      <dgm:spPr/>
      <dgm:t>
        <a:bodyPr/>
        <a:lstStyle/>
        <a:p>
          <a:endParaRPr lang="en-US"/>
        </a:p>
      </dgm:t>
    </dgm:pt>
    <dgm:pt modelId="{5A872E24-B1B0-496C-9E1C-257F8E056871}">
      <dgm:prSet phldrT="[Text]"/>
      <dgm:spPr/>
      <dgm:t>
        <a:bodyPr/>
        <a:lstStyle/>
        <a:p>
          <a:r>
            <a:rPr lang="en-US" dirty="0" err="1" smtClean="0"/>
            <a:t>NoodleTools</a:t>
          </a:r>
          <a:endParaRPr lang="en-US" dirty="0"/>
        </a:p>
      </dgm:t>
    </dgm:pt>
    <dgm:pt modelId="{C26B5883-7D4A-4D95-96B1-1C9B3971F758}" type="parTrans" cxnId="{B055C9A8-DB4B-49C7-9E33-14BB0DEBC65B}">
      <dgm:prSet/>
      <dgm:spPr/>
      <dgm:t>
        <a:bodyPr/>
        <a:lstStyle/>
        <a:p>
          <a:endParaRPr lang="en-US"/>
        </a:p>
      </dgm:t>
    </dgm:pt>
    <dgm:pt modelId="{60ADAEBE-E6A9-4E93-9FBB-290977A1B570}" type="sibTrans" cxnId="{B055C9A8-DB4B-49C7-9E33-14BB0DEBC65B}">
      <dgm:prSet/>
      <dgm:spPr/>
      <dgm:t>
        <a:bodyPr/>
        <a:lstStyle/>
        <a:p>
          <a:endParaRPr lang="en-US"/>
        </a:p>
      </dgm:t>
    </dgm:pt>
    <dgm:pt modelId="{6CD58961-AE00-43B7-B92B-E3DA29A29D52}">
      <dgm:prSet phldrT="[Text]"/>
      <dgm:spPr/>
      <dgm:t>
        <a:bodyPr/>
        <a:lstStyle/>
        <a:p>
          <a:r>
            <a:rPr lang="en-US" dirty="0" err="1" smtClean="0"/>
            <a:t>BibMe</a:t>
          </a:r>
          <a:endParaRPr lang="en-US" dirty="0"/>
        </a:p>
      </dgm:t>
    </dgm:pt>
    <dgm:pt modelId="{2A4321B0-9B7D-4787-8719-B70C278BAE11}" type="parTrans" cxnId="{076DBCB5-33B7-458D-A3B4-BFF58EE95D00}">
      <dgm:prSet/>
      <dgm:spPr/>
      <dgm:t>
        <a:bodyPr/>
        <a:lstStyle/>
        <a:p>
          <a:endParaRPr lang="en-US"/>
        </a:p>
      </dgm:t>
    </dgm:pt>
    <dgm:pt modelId="{3CABAD99-F4AF-4137-AE9C-9DBC3BD2B759}" type="sibTrans" cxnId="{076DBCB5-33B7-458D-A3B4-BFF58EE95D00}">
      <dgm:prSet/>
      <dgm:spPr/>
      <dgm:t>
        <a:bodyPr/>
        <a:lstStyle/>
        <a:p>
          <a:endParaRPr lang="en-US"/>
        </a:p>
      </dgm:t>
    </dgm:pt>
    <dgm:pt modelId="{E14E702A-63FB-4D0A-895A-110B5EAA30F2}">
      <dgm:prSet phldrT="[Text]"/>
      <dgm:spPr/>
      <dgm:t>
        <a:bodyPr/>
        <a:lstStyle/>
        <a:p>
          <a:r>
            <a:rPr lang="en-US" dirty="0" err="1" smtClean="0"/>
            <a:t>EasyBib</a:t>
          </a:r>
          <a:endParaRPr lang="en-US" dirty="0"/>
        </a:p>
      </dgm:t>
    </dgm:pt>
    <dgm:pt modelId="{8052DEF0-45B8-4EC2-BAAC-092B0C2473A4}" type="parTrans" cxnId="{B3D40E6B-1247-46B1-9AB6-E023E066C5CF}">
      <dgm:prSet/>
      <dgm:spPr/>
      <dgm:t>
        <a:bodyPr/>
        <a:lstStyle/>
        <a:p>
          <a:endParaRPr lang="en-US"/>
        </a:p>
      </dgm:t>
    </dgm:pt>
    <dgm:pt modelId="{8D4A66E7-8CC6-4534-AEC1-1DE5A7B8A295}" type="sibTrans" cxnId="{B3D40E6B-1247-46B1-9AB6-E023E066C5CF}">
      <dgm:prSet/>
      <dgm:spPr/>
      <dgm:t>
        <a:bodyPr/>
        <a:lstStyle/>
        <a:p>
          <a:endParaRPr lang="en-US"/>
        </a:p>
      </dgm:t>
    </dgm:pt>
    <dgm:pt modelId="{9692B950-4E50-4DED-8929-9A9D1739D347}" type="pres">
      <dgm:prSet presAssocID="{BFB92A91-56A3-47B1-A9D1-DEB17C3D4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44A995-450D-40A5-998E-FADF2D7D0687}" type="pres">
      <dgm:prSet presAssocID="{BDD9DE76-AE61-492A-8C34-B4CB57B4FEA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02881-0172-442B-9A2A-C8EBC5A45B58}" type="pres">
      <dgm:prSet presAssocID="{D3ADF0BB-6E26-4DCF-A97C-60BF5EC1D24B}" presName="spacer" presStyleCnt="0"/>
      <dgm:spPr/>
    </dgm:pt>
    <dgm:pt modelId="{2A889E1B-4AFD-45BB-90AD-271D4E68E6E2}" type="pres">
      <dgm:prSet presAssocID="{C1F61AAB-00B3-4851-923B-88F81085CE4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E5C6-B12D-4CC8-A030-25D67DDF79E1}" type="pres">
      <dgm:prSet presAssocID="{C0BBCACA-3C6F-4EDA-930D-9623CAE2B34B}" presName="spacer" presStyleCnt="0"/>
      <dgm:spPr/>
    </dgm:pt>
    <dgm:pt modelId="{771E8A7E-409D-4F3B-A2EF-E59B023779C5}" type="pres">
      <dgm:prSet presAssocID="{5A872E24-B1B0-496C-9E1C-257F8E05687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6F12D-900A-4469-B67E-023CB88D84F0}" type="pres">
      <dgm:prSet presAssocID="{60ADAEBE-E6A9-4E93-9FBB-290977A1B570}" presName="spacer" presStyleCnt="0"/>
      <dgm:spPr/>
    </dgm:pt>
    <dgm:pt modelId="{789D885E-01C1-4F4F-9042-ED6DFA531EFE}" type="pres">
      <dgm:prSet presAssocID="{6CD58961-AE00-43B7-B92B-E3DA29A29D5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7AEB2-4C8D-42D0-A885-33328A0BE422}" type="pres">
      <dgm:prSet presAssocID="{3CABAD99-F4AF-4137-AE9C-9DBC3BD2B759}" presName="spacer" presStyleCnt="0"/>
      <dgm:spPr/>
    </dgm:pt>
    <dgm:pt modelId="{6F59F0C6-F951-46E4-86C8-1D73568E533C}" type="pres">
      <dgm:prSet presAssocID="{E14E702A-63FB-4D0A-895A-110B5EAA30F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B970DC-C492-4EED-9C91-438D032B9ACD}" srcId="{BFB92A91-56A3-47B1-A9D1-DEB17C3D4AF0}" destId="{C1F61AAB-00B3-4851-923B-88F81085CE49}" srcOrd="1" destOrd="0" parTransId="{E90E631E-DD1B-418B-BAFD-506B547C09E8}" sibTransId="{C0BBCACA-3C6F-4EDA-930D-9623CAE2B34B}"/>
    <dgm:cxn modelId="{4163F168-8448-45F2-B426-464640B64C75}" type="presOf" srcId="{E14E702A-63FB-4D0A-895A-110B5EAA30F2}" destId="{6F59F0C6-F951-46E4-86C8-1D73568E533C}" srcOrd="0" destOrd="0" presId="urn:microsoft.com/office/officeart/2005/8/layout/vList2"/>
    <dgm:cxn modelId="{81C8D7CB-AE79-4F1E-9382-A4E3530996EA}" srcId="{BFB92A91-56A3-47B1-A9D1-DEB17C3D4AF0}" destId="{BDD9DE76-AE61-492A-8C34-B4CB57B4FEA0}" srcOrd="0" destOrd="0" parTransId="{E3C84F71-D6FD-412C-9904-D28DC72A98F2}" sibTransId="{D3ADF0BB-6E26-4DCF-A97C-60BF5EC1D24B}"/>
    <dgm:cxn modelId="{8BDBABEC-7587-40EA-861E-3EA9DA7655E0}" type="presOf" srcId="{5A872E24-B1B0-496C-9E1C-257F8E056871}" destId="{771E8A7E-409D-4F3B-A2EF-E59B023779C5}" srcOrd="0" destOrd="0" presId="urn:microsoft.com/office/officeart/2005/8/layout/vList2"/>
    <dgm:cxn modelId="{AE7CC5BE-CFE9-4B77-9992-40A22E8B4E82}" type="presOf" srcId="{BDD9DE76-AE61-492A-8C34-B4CB57B4FEA0}" destId="{5244A995-450D-40A5-998E-FADF2D7D0687}" srcOrd="0" destOrd="0" presId="urn:microsoft.com/office/officeart/2005/8/layout/vList2"/>
    <dgm:cxn modelId="{B3D40E6B-1247-46B1-9AB6-E023E066C5CF}" srcId="{BFB92A91-56A3-47B1-A9D1-DEB17C3D4AF0}" destId="{E14E702A-63FB-4D0A-895A-110B5EAA30F2}" srcOrd="4" destOrd="0" parTransId="{8052DEF0-45B8-4EC2-BAAC-092B0C2473A4}" sibTransId="{8D4A66E7-8CC6-4534-AEC1-1DE5A7B8A295}"/>
    <dgm:cxn modelId="{076DBCB5-33B7-458D-A3B4-BFF58EE95D00}" srcId="{BFB92A91-56A3-47B1-A9D1-DEB17C3D4AF0}" destId="{6CD58961-AE00-43B7-B92B-E3DA29A29D52}" srcOrd="3" destOrd="0" parTransId="{2A4321B0-9B7D-4787-8719-B70C278BAE11}" sibTransId="{3CABAD99-F4AF-4137-AE9C-9DBC3BD2B759}"/>
    <dgm:cxn modelId="{08349C23-712F-490B-9695-F445DB990F9A}" type="presOf" srcId="{C1F61AAB-00B3-4851-923B-88F81085CE49}" destId="{2A889E1B-4AFD-45BB-90AD-271D4E68E6E2}" srcOrd="0" destOrd="0" presId="urn:microsoft.com/office/officeart/2005/8/layout/vList2"/>
    <dgm:cxn modelId="{B055C9A8-DB4B-49C7-9E33-14BB0DEBC65B}" srcId="{BFB92A91-56A3-47B1-A9D1-DEB17C3D4AF0}" destId="{5A872E24-B1B0-496C-9E1C-257F8E056871}" srcOrd="2" destOrd="0" parTransId="{C26B5883-7D4A-4D95-96B1-1C9B3971F758}" sibTransId="{60ADAEBE-E6A9-4E93-9FBB-290977A1B570}"/>
    <dgm:cxn modelId="{25B8FAFF-A83C-40AC-9DD0-860CAAC40633}" type="presOf" srcId="{BFB92A91-56A3-47B1-A9D1-DEB17C3D4AF0}" destId="{9692B950-4E50-4DED-8929-9A9D1739D347}" srcOrd="0" destOrd="0" presId="urn:microsoft.com/office/officeart/2005/8/layout/vList2"/>
    <dgm:cxn modelId="{A215851F-CAE1-4DC4-8EF4-BBE898E62F14}" type="presOf" srcId="{6CD58961-AE00-43B7-B92B-E3DA29A29D52}" destId="{789D885E-01C1-4F4F-9042-ED6DFA531EFE}" srcOrd="0" destOrd="0" presId="urn:microsoft.com/office/officeart/2005/8/layout/vList2"/>
    <dgm:cxn modelId="{A5F1DEB4-2AEA-4A46-9FDB-67780EB75CCB}" type="presParOf" srcId="{9692B950-4E50-4DED-8929-9A9D1739D347}" destId="{5244A995-450D-40A5-998E-FADF2D7D0687}" srcOrd="0" destOrd="0" presId="urn:microsoft.com/office/officeart/2005/8/layout/vList2"/>
    <dgm:cxn modelId="{924A0CE5-F673-41C6-8595-53C7BE4FFA8C}" type="presParOf" srcId="{9692B950-4E50-4DED-8929-9A9D1739D347}" destId="{97002881-0172-442B-9A2A-C8EBC5A45B58}" srcOrd="1" destOrd="0" presId="urn:microsoft.com/office/officeart/2005/8/layout/vList2"/>
    <dgm:cxn modelId="{FD992197-1A8E-44E6-BDEE-7A019F708DD3}" type="presParOf" srcId="{9692B950-4E50-4DED-8929-9A9D1739D347}" destId="{2A889E1B-4AFD-45BB-90AD-271D4E68E6E2}" srcOrd="2" destOrd="0" presId="urn:microsoft.com/office/officeart/2005/8/layout/vList2"/>
    <dgm:cxn modelId="{CF1D85CA-ADF4-4EA3-A887-3A496EA8A5EA}" type="presParOf" srcId="{9692B950-4E50-4DED-8929-9A9D1739D347}" destId="{73CDE5C6-B12D-4CC8-A030-25D67DDF79E1}" srcOrd="3" destOrd="0" presId="urn:microsoft.com/office/officeart/2005/8/layout/vList2"/>
    <dgm:cxn modelId="{73729B57-A3B1-428C-932D-C397858E082A}" type="presParOf" srcId="{9692B950-4E50-4DED-8929-9A9D1739D347}" destId="{771E8A7E-409D-4F3B-A2EF-E59B023779C5}" srcOrd="4" destOrd="0" presId="urn:microsoft.com/office/officeart/2005/8/layout/vList2"/>
    <dgm:cxn modelId="{863E4A0D-DD08-4BDF-AB5E-3A029DC90911}" type="presParOf" srcId="{9692B950-4E50-4DED-8929-9A9D1739D347}" destId="{5696F12D-900A-4469-B67E-023CB88D84F0}" srcOrd="5" destOrd="0" presId="urn:microsoft.com/office/officeart/2005/8/layout/vList2"/>
    <dgm:cxn modelId="{A2707ABB-544A-4D95-824C-F0AE3A93535C}" type="presParOf" srcId="{9692B950-4E50-4DED-8929-9A9D1739D347}" destId="{789D885E-01C1-4F4F-9042-ED6DFA531EFE}" srcOrd="6" destOrd="0" presId="urn:microsoft.com/office/officeart/2005/8/layout/vList2"/>
    <dgm:cxn modelId="{44858D57-BE7C-46B3-87E6-FDB9FBF06327}" type="presParOf" srcId="{9692B950-4E50-4DED-8929-9A9D1739D347}" destId="{D4B7AEB2-4C8D-42D0-A885-33328A0BE422}" srcOrd="7" destOrd="0" presId="urn:microsoft.com/office/officeart/2005/8/layout/vList2"/>
    <dgm:cxn modelId="{AF23217A-D03B-477E-B16B-2EA574F761AC}" type="presParOf" srcId="{9692B950-4E50-4DED-8929-9A9D1739D347}" destId="{6F59F0C6-F951-46E4-86C8-1D73568E533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B92A91-56A3-47B1-A9D1-DEB17C3D4AF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D9DE76-AE61-492A-8C34-B4CB57B4FEA0}">
      <dgm:prSet phldrT="[Text]"/>
      <dgm:spPr/>
      <dgm:t>
        <a:bodyPr/>
        <a:lstStyle/>
        <a:p>
          <a:r>
            <a:rPr lang="en-US" dirty="0" smtClean="0"/>
            <a:t>EndNote</a:t>
          </a:r>
          <a:endParaRPr lang="en-US" dirty="0"/>
        </a:p>
      </dgm:t>
    </dgm:pt>
    <dgm:pt modelId="{E3C84F71-D6FD-412C-9904-D28DC72A98F2}" type="parTrans" cxnId="{81C8D7CB-AE79-4F1E-9382-A4E3530996EA}">
      <dgm:prSet/>
      <dgm:spPr/>
      <dgm:t>
        <a:bodyPr/>
        <a:lstStyle/>
        <a:p>
          <a:endParaRPr lang="en-US"/>
        </a:p>
      </dgm:t>
    </dgm:pt>
    <dgm:pt modelId="{D3ADF0BB-6E26-4DCF-A97C-60BF5EC1D24B}" type="sibTrans" cxnId="{81C8D7CB-AE79-4F1E-9382-A4E3530996EA}">
      <dgm:prSet/>
      <dgm:spPr/>
      <dgm:t>
        <a:bodyPr/>
        <a:lstStyle/>
        <a:p>
          <a:endParaRPr lang="en-US"/>
        </a:p>
      </dgm:t>
    </dgm:pt>
    <dgm:pt modelId="{012DA2C8-D506-4084-BB86-255AE2107FF4}">
      <dgm:prSet phldrT="[Text]"/>
      <dgm:spPr/>
      <dgm:t>
        <a:bodyPr/>
        <a:lstStyle/>
        <a:p>
          <a:r>
            <a:rPr lang="en-US" dirty="0" err="1" smtClean="0"/>
            <a:t>Zotero</a:t>
          </a:r>
          <a:endParaRPr lang="en-US" dirty="0"/>
        </a:p>
      </dgm:t>
    </dgm:pt>
    <dgm:pt modelId="{32AD6C7D-937B-4B8C-B4BC-E986D3DDBF51}" type="parTrans" cxnId="{78B609EA-4EBD-416C-90B2-BD2964209A30}">
      <dgm:prSet/>
      <dgm:spPr/>
      <dgm:t>
        <a:bodyPr/>
        <a:lstStyle/>
        <a:p>
          <a:endParaRPr lang="en-US"/>
        </a:p>
      </dgm:t>
    </dgm:pt>
    <dgm:pt modelId="{F911919C-56BB-40DF-AAFD-E161C43FEC1F}" type="sibTrans" cxnId="{78B609EA-4EBD-416C-90B2-BD2964209A30}">
      <dgm:prSet/>
      <dgm:spPr/>
      <dgm:t>
        <a:bodyPr/>
        <a:lstStyle/>
        <a:p>
          <a:endParaRPr lang="en-US"/>
        </a:p>
      </dgm:t>
    </dgm:pt>
    <dgm:pt modelId="{C1F61AAB-00B3-4851-923B-88F81085CE49}">
      <dgm:prSet phldrT="[Text]"/>
      <dgm:spPr/>
      <dgm:t>
        <a:bodyPr/>
        <a:lstStyle/>
        <a:p>
          <a:r>
            <a:rPr lang="en-US" dirty="0" err="1" smtClean="0"/>
            <a:t>Mendeley</a:t>
          </a:r>
          <a:endParaRPr lang="en-US" dirty="0"/>
        </a:p>
      </dgm:t>
    </dgm:pt>
    <dgm:pt modelId="{E90E631E-DD1B-418B-BAFD-506B547C09E8}" type="parTrans" cxnId="{EAB970DC-C492-4EED-9C91-438D032B9ACD}">
      <dgm:prSet/>
      <dgm:spPr/>
      <dgm:t>
        <a:bodyPr/>
        <a:lstStyle/>
        <a:p>
          <a:endParaRPr lang="en-US"/>
        </a:p>
      </dgm:t>
    </dgm:pt>
    <dgm:pt modelId="{C0BBCACA-3C6F-4EDA-930D-9623CAE2B34B}" type="sibTrans" cxnId="{EAB970DC-C492-4EED-9C91-438D032B9ACD}">
      <dgm:prSet/>
      <dgm:spPr/>
      <dgm:t>
        <a:bodyPr/>
        <a:lstStyle/>
        <a:p>
          <a:endParaRPr lang="en-US"/>
        </a:p>
      </dgm:t>
    </dgm:pt>
    <dgm:pt modelId="{5A872E24-B1B0-496C-9E1C-257F8E056871}">
      <dgm:prSet phldrT="[Text]"/>
      <dgm:spPr/>
      <dgm:t>
        <a:bodyPr/>
        <a:lstStyle/>
        <a:p>
          <a:r>
            <a:rPr lang="en-US" dirty="0" err="1" smtClean="0"/>
            <a:t>RefWorks</a:t>
          </a:r>
          <a:r>
            <a:rPr lang="en-US" dirty="0" smtClean="0"/>
            <a:t> (with difficulty)</a:t>
          </a:r>
          <a:endParaRPr lang="en-US" dirty="0"/>
        </a:p>
      </dgm:t>
    </dgm:pt>
    <dgm:pt modelId="{C26B5883-7D4A-4D95-96B1-1C9B3971F758}" type="parTrans" cxnId="{B055C9A8-DB4B-49C7-9E33-14BB0DEBC65B}">
      <dgm:prSet/>
      <dgm:spPr/>
      <dgm:t>
        <a:bodyPr/>
        <a:lstStyle/>
        <a:p>
          <a:endParaRPr lang="en-US"/>
        </a:p>
      </dgm:t>
    </dgm:pt>
    <dgm:pt modelId="{60ADAEBE-E6A9-4E93-9FBB-290977A1B570}" type="sibTrans" cxnId="{B055C9A8-DB4B-49C7-9E33-14BB0DEBC65B}">
      <dgm:prSet/>
      <dgm:spPr/>
      <dgm:t>
        <a:bodyPr/>
        <a:lstStyle/>
        <a:p>
          <a:endParaRPr lang="en-US"/>
        </a:p>
      </dgm:t>
    </dgm:pt>
    <dgm:pt modelId="{BB1948BB-F999-446E-8037-47D814515FD0}">
      <dgm:prSet phldrT="[Text]"/>
      <dgm:spPr/>
      <dgm:t>
        <a:bodyPr/>
        <a:lstStyle/>
        <a:p>
          <a:r>
            <a:rPr lang="en-US" smtClean="0"/>
            <a:t>Flow</a:t>
          </a:r>
          <a:endParaRPr lang="en-US" dirty="0"/>
        </a:p>
      </dgm:t>
    </dgm:pt>
    <dgm:pt modelId="{77954877-6586-4E39-9C3E-9AC921957405}" type="parTrans" cxnId="{35C26555-3BEF-44C8-87CC-7EC9ED0655BA}">
      <dgm:prSet/>
      <dgm:spPr/>
      <dgm:t>
        <a:bodyPr/>
        <a:lstStyle/>
        <a:p>
          <a:endParaRPr lang="en-US"/>
        </a:p>
      </dgm:t>
    </dgm:pt>
    <dgm:pt modelId="{266228DA-C450-48E6-8273-617A46EF76F1}" type="sibTrans" cxnId="{35C26555-3BEF-44C8-87CC-7EC9ED0655BA}">
      <dgm:prSet/>
      <dgm:spPr/>
      <dgm:t>
        <a:bodyPr/>
        <a:lstStyle/>
        <a:p>
          <a:endParaRPr lang="en-US"/>
        </a:p>
      </dgm:t>
    </dgm:pt>
    <dgm:pt modelId="{9692B950-4E50-4DED-8929-9A9D1739D347}" type="pres">
      <dgm:prSet presAssocID="{BFB92A91-56A3-47B1-A9D1-DEB17C3D4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44A995-450D-40A5-998E-FADF2D7D0687}" type="pres">
      <dgm:prSet presAssocID="{BDD9DE76-AE61-492A-8C34-B4CB57B4FEA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02881-0172-442B-9A2A-C8EBC5A45B58}" type="pres">
      <dgm:prSet presAssocID="{D3ADF0BB-6E26-4DCF-A97C-60BF5EC1D24B}" presName="spacer" presStyleCnt="0"/>
      <dgm:spPr/>
    </dgm:pt>
    <dgm:pt modelId="{B3FDB391-EF95-4202-8ABF-3B07BBAA39FD}" type="pres">
      <dgm:prSet presAssocID="{BB1948BB-F999-446E-8037-47D814515FD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3F56B-902C-48A2-9D0F-B0F9F7820BBA}" type="pres">
      <dgm:prSet presAssocID="{266228DA-C450-48E6-8273-617A46EF76F1}" presName="spacer" presStyleCnt="0"/>
      <dgm:spPr/>
    </dgm:pt>
    <dgm:pt modelId="{056025A6-6F56-4851-A7C2-37E2006BDCE1}" type="pres">
      <dgm:prSet presAssocID="{012DA2C8-D506-4084-BB86-255AE2107FF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28716-7030-43A1-8D53-5B3644DA892E}" type="pres">
      <dgm:prSet presAssocID="{F911919C-56BB-40DF-AAFD-E161C43FEC1F}" presName="spacer" presStyleCnt="0"/>
      <dgm:spPr/>
    </dgm:pt>
    <dgm:pt modelId="{2A889E1B-4AFD-45BB-90AD-271D4E68E6E2}" type="pres">
      <dgm:prSet presAssocID="{C1F61AAB-00B3-4851-923B-88F81085CE4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E5C6-B12D-4CC8-A030-25D67DDF79E1}" type="pres">
      <dgm:prSet presAssocID="{C0BBCACA-3C6F-4EDA-930D-9623CAE2B34B}" presName="spacer" presStyleCnt="0"/>
      <dgm:spPr/>
    </dgm:pt>
    <dgm:pt modelId="{771E8A7E-409D-4F3B-A2EF-E59B023779C5}" type="pres">
      <dgm:prSet presAssocID="{5A872E24-B1B0-496C-9E1C-257F8E05687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B970DC-C492-4EED-9C91-438D032B9ACD}" srcId="{BFB92A91-56A3-47B1-A9D1-DEB17C3D4AF0}" destId="{C1F61AAB-00B3-4851-923B-88F81085CE49}" srcOrd="3" destOrd="0" parTransId="{E90E631E-DD1B-418B-BAFD-506B547C09E8}" sibTransId="{C0BBCACA-3C6F-4EDA-930D-9623CAE2B34B}"/>
    <dgm:cxn modelId="{78B609EA-4EBD-416C-90B2-BD2964209A30}" srcId="{BFB92A91-56A3-47B1-A9D1-DEB17C3D4AF0}" destId="{012DA2C8-D506-4084-BB86-255AE2107FF4}" srcOrd="2" destOrd="0" parTransId="{32AD6C7D-937B-4B8C-B4BC-E986D3DDBF51}" sibTransId="{F911919C-56BB-40DF-AAFD-E161C43FEC1F}"/>
    <dgm:cxn modelId="{C9C00A50-B7C6-4BF8-927C-3E9AB5734EF9}" type="presOf" srcId="{BB1948BB-F999-446E-8037-47D814515FD0}" destId="{B3FDB391-EF95-4202-8ABF-3B07BBAA39FD}" srcOrd="0" destOrd="0" presId="urn:microsoft.com/office/officeart/2005/8/layout/vList2"/>
    <dgm:cxn modelId="{81C8D7CB-AE79-4F1E-9382-A4E3530996EA}" srcId="{BFB92A91-56A3-47B1-A9D1-DEB17C3D4AF0}" destId="{BDD9DE76-AE61-492A-8C34-B4CB57B4FEA0}" srcOrd="0" destOrd="0" parTransId="{E3C84F71-D6FD-412C-9904-D28DC72A98F2}" sibTransId="{D3ADF0BB-6E26-4DCF-A97C-60BF5EC1D24B}"/>
    <dgm:cxn modelId="{35C26555-3BEF-44C8-87CC-7EC9ED0655BA}" srcId="{BFB92A91-56A3-47B1-A9D1-DEB17C3D4AF0}" destId="{BB1948BB-F999-446E-8037-47D814515FD0}" srcOrd="1" destOrd="0" parTransId="{77954877-6586-4E39-9C3E-9AC921957405}" sibTransId="{266228DA-C450-48E6-8273-617A46EF76F1}"/>
    <dgm:cxn modelId="{D9E92CBA-2200-4134-9BED-69B0ED9AAF85}" type="presOf" srcId="{C1F61AAB-00B3-4851-923B-88F81085CE49}" destId="{2A889E1B-4AFD-45BB-90AD-271D4E68E6E2}" srcOrd="0" destOrd="0" presId="urn:microsoft.com/office/officeart/2005/8/layout/vList2"/>
    <dgm:cxn modelId="{DFD3CF28-6A67-40C7-B84B-F6EFB5265E53}" type="presOf" srcId="{5A872E24-B1B0-496C-9E1C-257F8E056871}" destId="{771E8A7E-409D-4F3B-A2EF-E59B023779C5}" srcOrd="0" destOrd="0" presId="urn:microsoft.com/office/officeart/2005/8/layout/vList2"/>
    <dgm:cxn modelId="{53B9A787-F00B-44DC-9A33-616D90798CD5}" type="presOf" srcId="{BDD9DE76-AE61-492A-8C34-B4CB57B4FEA0}" destId="{5244A995-450D-40A5-998E-FADF2D7D0687}" srcOrd="0" destOrd="0" presId="urn:microsoft.com/office/officeart/2005/8/layout/vList2"/>
    <dgm:cxn modelId="{AE4DE466-B952-49A8-AE9A-1A71B228CFA9}" type="presOf" srcId="{BFB92A91-56A3-47B1-A9D1-DEB17C3D4AF0}" destId="{9692B950-4E50-4DED-8929-9A9D1739D347}" srcOrd="0" destOrd="0" presId="urn:microsoft.com/office/officeart/2005/8/layout/vList2"/>
    <dgm:cxn modelId="{3AFAEE3D-4D84-426F-945E-DCBF7FBB546E}" type="presOf" srcId="{012DA2C8-D506-4084-BB86-255AE2107FF4}" destId="{056025A6-6F56-4851-A7C2-37E2006BDCE1}" srcOrd="0" destOrd="0" presId="urn:microsoft.com/office/officeart/2005/8/layout/vList2"/>
    <dgm:cxn modelId="{B055C9A8-DB4B-49C7-9E33-14BB0DEBC65B}" srcId="{BFB92A91-56A3-47B1-A9D1-DEB17C3D4AF0}" destId="{5A872E24-B1B0-496C-9E1C-257F8E056871}" srcOrd="4" destOrd="0" parTransId="{C26B5883-7D4A-4D95-96B1-1C9B3971F758}" sibTransId="{60ADAEBE-E6A9-4E93-9FBB-290977A1B570}"/>
    <dgm:cxn modelId="{F981C117-A536-4302-93BD-DF897BF948DC}" type="presParOf" srcId="{9692B950-4E50-4DED-8929-9A9D1739D347}" destId="{5244A995-450D-40A5-998E-FADF2D7D0687}" srcOrd="0" destOrd="0" presId="urn:microsoft.com/office/officeart/2005/8/layout/vList2"/>
    <dgm:cxn modelId="{01B89005-E094-4E50-AEE8-9217F6731837}" type="presParOf" srcId="{9692B950-4E50-4DED-8929-9A9D1739D347}" destId="{97002881-0172-442B-9A2A-C8EBC5A45B58}" srcOrd="1" destOrd="0" presId="urn:microsoft.com/office/officeart/2005/8/layout/vList2"/>
    <dgm:cxn modelId="{39A3F48D-B265-4E4F-9E5C-E3BAD74BC2EE}" type="presParOf" srcId="{9692B950-4E50-4DED-8929-9A9D1739D347}" destId="{B3FDB391-EF95-4202-8ABF-3B07BBAA39FD}" srcOrd="2" destOrd="0" presId="urn:microsoft.com/office/officeart/2005/8/layout/vList2"/>
    <dgm:cxn modelId="{747B57D4-54A9-4434-8BCE-1EF9D5C2B795}" type="presParOf" srcId="{9692B950-4E50-4DED-8929-9A9D1739D347}" destId="{15D3F56B-902C-48A2-9D0F-B0F9F7820BBA}" srcOrd="3" destOrd="0" presId="urn:microsoft.com/office/officeart/2005/8/layout/vList2"/>
    <dgm:cxn modelId="{5F01765E-B379-433C-AB97-BCBC149079F8}" type="presParOf" srcId="{9692B950-4E50-4DED-8929-9A9D1739D347}" destId="{056025A6-6F56-4851-A7C2-37E2006BDCE1}" srcOrd="4" destOrd="0" presId="urn:microsoft.com/office/officeart/2005/8/layout/vList2"/>
    <dgm:cxn modelId="{40F62A32-9A57-439F-9F83-6783BEB0C54A}" type="presParOf" srcId="{9692B950-4E50-4DED-8929-9A9D1739D347}" destId="{32528716-7030-43A1-8D53-5B3644DA892E}" srcOrd="5" destOrd="0" presId="urn:microsoft.com/office/officeart/2005/8/layout/vList2"/>
    <dgm:cxn modelId="{A9AEEC79-91DD-4380-8B6F-36BBD5A091EA}" type="presParOf" srcId="{9692B950-4E50-4DED-8929-9A9D1739D347}" destId="{2A889E1B-4AFD-45BB-90AD-271D4E68E6E2}" srcOrd="6" destOrd="0" presId="urn:microsoft.com/office/officeart/2005/8/layout/vList2"/>
    <dgm:cxn modelId="{6C20B029-DCD5-40B5-BA68-330A35D07961}" type="presParOf" srcId="{9692B950-4E50-4DED-8929-9A9D1739D347}" destId="{73CDE5C6-B12D-4CC8-A030-25D67DDF79E1}" srcOrd="7" destOrd="0" presId="urn:microsoft.com/office/officeart/2005/8/layout/vList2"/>
    <dgm:cxn modelId="{A6B9A7D6-ED0D-4967-A8FF-FC053C710ED8}" type="presParOf" srcId="{9692B950-4E50-4DED-8929-9A9D1739D347}" destId="{771E8A7E-409D-4F3B-A2EF-E59B023779C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4A995-450D-40A5-998E-FADF2D7D0687}">
      <dsp:nvSpPr>
        <dsp:cNvPr id="0" name=""/>
        <dsp:cNvSpPr/>
      </dsp:nvSpPr>
      <dsp:spPr>
        <a:xfrm>
          <a:off x="0" y="44854"/>
          <a:ext cx="2743200" cy="608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EasyBib</a:t>
          </a:r>
          <a:endParaRPr lang="en-US" sz="2600" kern="1200" dirty="0"/>
        </a:p>
      </dsp:txBody>
      <dsp:txXfrm>
        <a:off x="29700" y="74554"/>
        <a:ext cx="2683800" cy="549000"/>
      </dsp:txXfrm>
    </dsp:sp>
    <dsp:sp modelId="{71C26E7A-C026-443C-9427-2B0CFEF7837F}">
      <dsp:nvSpPr>
        <dsp:cNvPr id="0" name=""/>
        <dsp:cNvSpPr/>
      </dsp:nvSpPr>
      <dsp:spPr>
        <a:xfrm>
          <a:off x="0" y="702879"/>
          <a:ext cx="2743200" cy="608400"/>
        </a:xfrm>
        <a:prstGeom prst="roundRect">
          <a:avLst/>
        </a:prstGeom>
        <a:gradFill rotWithShape="0">
          <a:gsLst>
            <a:gs pos="0">
              <a:schemeClr val="accent2">
                <a:hueOff val="2374323"/>
                <a:satOff val="-15544"/>
                <a:lumOff val="3411"/>
                <a:alphaOff val="0"/>
                <a:tint val="73000"/>
                <a:satMod val="150000"/>
              </a:schemeClr>
            </a:gs>
            <a:gs pos="25000">
              <a:schemeClr val="accent2">
                <a:hueOff val="2374323"/>
                <a:satOff val="-15544"/>
                <a:lumOff val="3411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2374323"/>
                <a:satOff val="-15544"/>
                <a:lumOff val="3411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2374323"/>
                <a:satOff val="-15544"/>
                <a:lumOff val="3411"/>
                <a:alphaOff val="0"/>
                <a:shade val="57000"/>
                <a:satMod val="120000"/>
              </a:schemeClr>
            </a:gs>
            <a:gs pos="80000">
              <a:schemeClr val="accent2">
                <a:hueOff val="2374323"/>
                <a:satOff val="-15544"/>
                <a:lumOff val="3411"/>
                <a:alphaOff val="0"/>
                <a:shade val="56000"/>
                <a:satMod val="145000"/>
              </a:schemeClr>
            </a:gs>
            <a:gs pos="88000">
              <a:schemeClr val="accent2">
                <a:hueOff val="2374323"/>
                <a:satOff val="-15544"/>
                <a:lumOff val="3411"/>
                <a:alphaOff val="0"/>
                <a:shade val="63000"/>
                <a:satMod val="160000"/>
              </a:schemeClr>
            </a:gs>
            <a:gs pos="100000">
              <a:schemeClr val="accent2">
                <a:hueOff val="2374323"/>
                <a:satOff val="-15544"/>
                <a:lumOff val="3411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2374323"/>
              <a:satOff val="-15544"/>
              <a:lumOff val="3411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EndNote</a:t>
          </a:r>
          <a:endParaRPr lang="en-US" sz="2600" kern="1200" dirty="0"/>
        </a:p>
      </dsp:txBody>
      <dsp:txXfrm>
        <a:off x="29700" y="732579"/>
        <a:ext cx="2683800" cy="549000"/>
      </dsp:txXfrm>
    </dsp:sp>
    <dsp:sp modelId="{056025A6-6F56-4851-A7C2-37E2006BDCE1}">
      <dsp:nvSpPr>
        <dsp:cNvPr id="0" name=""/>
        <dsp:cNvSpPr/>
      </dsp:nvSpPr>
      <dsp:spPr>
        <a:xfrm>
          <a:off x="0" y="1386159"/>
          <a:ext cx="2743200" cy="608400"/>
        </a:xfrm>
        <a:prstGeom prst="roundRect">
          <a:avLst/>
        </a:prstGeom>
        <a:gradFill rotWithShape="0">
          <a:gsLst>
            <a:gs pos="0">
              <a:schemeClr val="accent2">
                <a:hueOff val="4748646"/>
                <a:satOff val="-31088"/>
                <a:lumOff val="6822"/>
                <a:alphaOff val="0"/>
                <a:tint val="73000"/>
                <a:satMod val="150000"/>
              </a:schemeClr>
            </a:gs>
            <a:gs pos="25000">
              <a:schemeClr val="accent2">
                <a:hueOff val="4748646"/>
                <a:satOff val="-31088"/>
                <a:lumOff val="6822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4748646"/>
                <a:satOff val="-31088"/>
                <a:lumOff val="6822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4748646"/>
                <a:satOff val="-31088"/>
                <a:lumOff val="6822"/>
                <a:alphaOff val="0"/>
                <a:shade val="57000"/>
                <a:satMod val="120000"/>
              </a:schemeClr>
            </a:gs>
            <a:gs pos="80000">
              <a:schemeClr val="accent2">
                <a:hueOff val="4748646"/>
                <a:satOff val="-31088"/>
                <a:lumOff val="6822"/>
                <a:alphaOff val="0"/>
                <a:shade val="56000"/>
                <a:satMod val="145000"/>
              </a:schemeClr>
            </a:gs>
            <a:gs pos="88000">
              <a:schemeClr val="accent2">
                <a:hueOff val="4748646"/>
                <a:satOff val="-31088"/>
                <a:lumOff val="6822"/>
                <a:alphaOff val="0"/>
                <a:shade val="63000"/>
                <a:satMod val="160000"/>
              </a:schemeClr>
            </a:gs>
            <a:gs pos="100000">
              <a:schemeClr val="accent2">
                <a:hueOff val="4748646"/>
                <a:satOff val="-31088"/>
                <a:lumOff val="6822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4748646"/>
              <a:satOff val="-31088"/>
              <a:lumOff val="6822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Flow</a:t>
          </a:r>
          <a:endParaRPr lang="en-US" sz="2600" kern="1200" dirty="0"/>
        </a:p>
      </dsp:txBody>
      <dsp:txXfrm>
        <a:off x="29700" y="1415859"/>
        <a:ext cx="2683800" cy="549000"/>
      </dsp:txXfrm>
    </dsp:sp>
    <dsp:sp modelId="{2A889E1B-4AFD-45BB-90AD-271D4E68E6E2}">
      <dsp:nvSpPr>
        <dsp:cNvPr id="0" name=""/>
        <dsp:cNvSpPr/>
      </dsp:nvSpPr>
      <dsp:spPr>
        <a:xfrm>
          <a:off x="0" y="2069440"/>
          <a:ext cx="2743200" cy="608400"/>
        </a:xfrm>
        <a:prstGeom prst="roundRect">
          <a:avLst/>
        </a:prstGeom>
        <a:gradFill rotWithShape="0">
          <a:gsLst>
            <a:gs pos="0">
              <a:schemeClr val="accent2">
                <a:hueOff val="7122968"/>
                <a:satOff val="-46633"/>
                <a:lumOff val="10234"/>
                <a:alphaOff val="0"/>
                <a:tint val="73000"/>
                <a:satMod val="150000"/>
              </a:schemeClr>
            </a:gs>
            <a:gs pos="25000">
              <a:schemeClr val="accent2">
                <a:hueOff val="7122968"/>
                <a:satOff val="-46633"/>
                <a:lumOff val="10234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7122968"/>
                <a:satOff val="-46633"/>
                <a:lumOff val="10234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7122968"/>
                <a:satOff val="-46633"/>
                <a:lumOff val="10234"/>
                <a:alphaOff val="0"/>
                <a:shade val="57000"/>
                <a:satMod val="120000"/>
              </a:schemeClr>
            </a:gs>
            <a:gs pos="80000">
              <a:schemeClr val="accent2">
                <a:hueOff val="7122968"/>
                <a:satOff val="-46633"/>
                <a:lumOff val="10234"/>
                <a:alphaOff val="0"/>
                <a:shade val="56000"/>
                <a:satMod val="145000"/>
              </a:schemeClr>
            </a:gs>
            <a:gs pos="88000">
              <a:schemeClr val="accent2">
                <a:hueOff val="7122968"/>
                <a:satOff val="-46633"/>
                <a:lumOff val="10234"/>
                <a:alphaOff val="0"/>
                <a:shade val="63000"/>
                <a:satMod val="160000"/>
              </a:schemeClr>
            </a:gs>
            <a:gs pos="100000">
              <a:schemeClr val="accent2">
                <a:hueOff val="7122968"/>
                <a:satOff val="-46633"/>
                <a:lumOff val="10234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7122968"/>
              <a:satOff val="-46633"/>
              <a:lumOff val="10234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Mendeley</a:t>
          </a:r>
          <a:r>
            <a:rPr lang="en-US" sz="2600" kern="1200" dirty="0" smtClean="0"/>
            <a:t> </a:t>
          </a:r>
          <a:endParaRPr lang="en-US" sz="2600" kern="1200" dirty="0"/>
        </a:p>
      </dsp:txBody>
      <dsp:txXfrm>
        <a:off x="29700" y="2099140"/>
        <a:ext cx="2683800" cy="549000"/>
      </dsp:txXfrm>
    </dsp:sp>
    <dsp:sp modelId="{6E760F2B-28A3-4997-9C6D-E9F72B07CAE7}">
      <dsp:nvSpPr>
        <dsp:cNvPr id="0" name=""/>
        <dsp:cNvSpPr/>
      </dsp:nvSpPr>
      <dsp:spPr>
        <a:xfrm>
          <a:off x="0" y="2752719"/>
          <a:ext cx="2743200" cy="608400"/>
        </a:xfrm>
        <a:prstGeom prst="roundRect">
          <a:avLst/>
        </a:prstGeom>
        <a:gradFill rotWithShape="0">
          <a:gsLst>
            <a:gs pos="0">
              <a:schemeClr val="accent2">
                <a:hueOff val="9497292"/>
                <a:satOff val="-62177"/>
                <a:lumOff val="13645"/>
                <a:alphaOff val="0"/>
                <a:tint val="73000"/>
                <a:satMod val="150000"/>
              </a:schemeClr>
            </a:gs>
            <a:gs pos="25000">
              <a:schemeClr val="accent2">
                <a:hueOff val="9497292"/>
                <a:satOff val="-62177"/>
                <a:lumOff val="13645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9497292"/>
                <a:satOff val="-62177"/>
                <a:lumOff val="13645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9497292"/>
                <a:satOff val="-62177"/>
                <a:lumOff val="13645"/>
                <a:alphaOff val="0"/>
                <a:shade val="57000"/>
                <a:satMod val="120000"/>
              </a:schemeClr>
            </a:gs>
            <a:gs pos="80000">
              <a:schemeClr val="accent2">
                <a:hueOff val="9497292"/>
                <a:satOff val="-62177"/>
                <a:lumOff val="13645"/>
                <a:alphaOff val="0"/>
                <a:shade val="56000"/>
                <a:satMod val="145000"/>
              </a:schemeClr>
            </a:gs>
            <a:gs pos="88000">
              <a:schemeClr val="accent2">
                <a:hueOff val="9497292"/>
                <a:satOff val="-62177"/>
                <a:lumOff val="13645"/>
                <a:alphaOff val="0"/>
                <a:shade val="63000"/>
                <a:satMod val="160000"/>
              </a:schemeClr>
            </a:gs>
            <a:gs pos="100000">
              <a:schemeClr val="accent2">
                <a:hueOff val="9497292"/>
                <a:satOff val="-62177"/>
                <a:lumOff val="13645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9497292"/>
              <a:satOff val="-62177"/>
              <a:lumOff val="13645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RefWorks</a:t>
          </a:r>
          <a:endParaRPr lang="en-US" sz="2600" kern="1200" dirty="0"/>
        </a:p>
      </dsp:txBody>
      <dsp:txXfrm>
        <a:off x="29700" y="2782419"/>
        <a:ext cx="2683800" cy="549000"/>
      </dsp:txXfrm>
    </dsp:sp>
    <dsp:sp modelId="{771E8A7E-409D-4F3B-A2EF-E59B023779C5}">
      <dsp:nvSpPr>
        <dsp:cNvPr id="0" name=""/>
        <dsp:cNvSpPr/>
      </dsp:nvSpPr>
      <dsp:spPr>
        <a:xfrm>
          <a:off x="0" y="3436000"/>
          <a:ext cx="2743200" cy="608400"/>
        </a:xfrm>
        <a:prstGeom prst="roundRect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73000"/>
                <a:satMod val="150000"/>
              </a:schemeClr>
            </a:gs>
            <a:gs pos="25000">
              <a:schemeClr val="accent2">
                <a:hueOff val="11871614"/>
                <a:satOff val="-77721"/>
                <a:lumOff val="17056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1871614"/>
                <a:satOff val="-77721"/>
                <a:lumOff val="17056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1871614"/>
                <a:satOff val="-77721"/>
                <a:lumOff val="17056"/>
                <a:alphaOff val="0"/>
                <a:shade val="57000"/>
                <a:satMod val="12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56000"/>
                <a:satMod val="145000"/>
              </a:schemeClr>
            </a:gs>
            <a:gs pos="88000">
              <a:schemeClr val="accent2">
                <a:hueOff val="11871614"/>
                <a:satOff val="-77721"/>
                <a:lumOff val="17056"/>
                <a:alphaOff val="0"/>
                <a:shade val="63000"/>
                <a:satMod val="16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Zotero</a:t>
          </a:r>
          <a:endParaRPr lang="en-US" sz="2600" kern="1200" dirty="0"/>
        </a:p>
      </dsp:txBody>
      <dsp:txXfrm>
        <a:off x="29700" y="3465700"/>
        <a:ext cx="2683800" cy="549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89E1B-4AFD-45BB-90AD-271D4E68E6E2}">
      <dsp:nvSpPr>
        <dsp:cNvPr id="0" name=""/>
        <dsp:cNvSpPr/>
      </dsp:nvSpPr>
      <dsp:spPr>
        <a:xfrm>
          <a:off x="0" y="75040"/>
          <a:ext cx="2743200" cy="926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Son of Citation Machine</a:t>
          </a:r>
          <a:endParaRPr lang="en-US" sz="2400" kern="1200" dirty="0"/>
        </a:p>
      </dsp:txBody>
      <dsp:txXfrm>
        <a:off x="45235" y="120275"/>
        <a:ext cx="2652730" cy="836169"/>
      </dsp:txXfrm>
    </dsp:sp>
    <dsp:sp modelId="{771E8A7E-409D-4F3B-A2EF-E59B023779C5}">
      <dsp:nvSpPr>
        <dsp:cNvPr id="0" name=""/>
        <dsp:cNvSpPr/>
      </dsp:nvSpPr>
      <dsp:spPr>
        <a:xfrm>
          <a:off x="0" y="1070800"/>
          <a:ext cx="2743200" cy="926639"/>
        </a:xfrm>
        <a:prstGeom prst="roundRect">
          <a:avLst/>
        </a:prstGeom>
        <a:gradFill rotWithShape="0">
          <a:gsLst>
            <a:gs pos="0">
              <a:schemeClr val="accent2">
                <a:hueOff val="3957205"/>
                <a:satOff val="-25907"/>
                <a:lumOff val="5685"/>
                <a:alphaOff val="0"/>
                <a:tint val="1000"/>
              </a:schemeClr>
            </a:gs>
            <a:gs pos="68000">
              <a:schemeClr val="accent2">
                <a:hueOff val="3957205"/>
                <a:satOff val="-25907"/>
                <a:lumOff val="5685"/>
                <a:alphaOff val="0"/>
                <a:tint val="77000"/>
              </a:schemeClr>
            </a:gs>
            <a:gs pos="81000">
              <a:schemeClr val="accent2">
                <a:hueOff val="3957205"/>
                <a:satOff val="-25907"/>
                <a:lumOff val="5685"/>
                <a:alphaOff val="0"/>
                <a:tint val="79000"/>
              </a:schemeClr>
            </a:gs>
            <a:gs pos="86000">
              <a:schemeClr val="accent2">
                <a:hueOff val="3957205"/>
                <a:satOff val="-25907"/>
                <a:lumOff val="5685"/>
                <a:alphaOff val="0"/>
                <a:tint val="73000"/>
              </a:schemeClr>
            </a:gs>
            <a:gs pos="100000">
              <a:schemeClr val="accent2">
                <a:hueOff val="3957205"/>
                <a:satOff val="-25907"/>
                <a:lumOff val="5685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3957205"/>
              <a:satOff val="-25907"/>
              <a:lumOff val="5685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NoodlesTools</a:t>
          </a:r>
          <a:endParaRPr lang="en-US" sz="2400" kern="1200" dirty="0"/>
        </a:p>
      </dsp:txBody>
      <dsp:txXfrm>
        <a:off x="45235" y="1116035"/>
        <a:ext cx="2652730" cy="836169"/>
      </dsp:txXfrm>
    </dsp:sp>
    <dsp:sp modelId="{38079CCB-EF9A-41AE-94AC-9E4F9CE93505}">
      <dsp:nvSpPr>
        <dsp:cNvPr id="0" name=""/>
        <dsp:cNvSpPr/>
      </dsp:nvSpPr>
      <dsp:spPr>
        <a:xfrm>
          <a:off x="0" y="2066560"/>
          <a:ext cx="2743200" cy="926639"/>
        </a:xfrm>
        <a:prstGeom prst="roundRect">
          <a:avLst/>
        </a:prstGeom>
        <a:gradFill rotWithShape="0">
          <a:gsLst>
            <a:gs pos="0">
              <a:schemeClr val="accent2">
                <a:hueOff val="7914410"/>
                <a:satOff val="-51814"/>
                <a:lumOff val="11371"/>
                <a:alphaOff val="0"/>
                <a:tint val="1000"/>
              </a:schemeClr>
            </a:gs>
            <a:gs pos="68000">
              <a:schemeClr val="accent2">
                <a:hueOff val="7914410"/>
                <a:satOff val="-51814"/>
                <a:lumOff val="11371"/>
                <a:alphaOff val="0"/>
                <a:tint val="77000"/>
              </a:schemeClr>
            </a:gs>
            <a:gs pos="81000">
              <a:schemeClr val="accent2">
                <a:hueOff val="7914410"/>
                <a:satOff val="-51814"/>
                <a:lumOff val="11371"/>
                <a:alphaOff val="0"/>
                <a:tint val="79000"/>
              </a:schemeClr>
            </a:gs>
            <a:gs pos="86000">
              <a:schemeClr val="accent2">
                <a:hueOff val="7914410"/>
                <a:satOff val="-51814"/>
                <a:lumOff val="11371"/>
                <a:alphaOff val="0"/>
                <a:tint val="73000"/>
              </a:schemeClr>
            </a:gs>
            <a:gs pos="100000">
              <a:schemeClr val="accent2">
                <a:hueOff val="7914410"/>
                <a:satOff val="-51814"/>
                <a:lumOff val="11371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7914410"/>
              <a:satOff val="-51814"/>
              <a:lumOff val="11371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BibMe</a:t>
          </a:r>
          <a:endParaRPr lang="en-US" sz="2400" kern="1200" dirty="0"/>
        </a:p>
      </dsp:txBody>
      <dsp:txXfrm>
        <a:off x="45235" y="2111795"/>
        <a:ext cx="2652730" cy="836169"/>
      </dsp:txXfrm>
    </dsp:sp>
    <dsp:sp modelId="{184A6D05-503C-41B8-839C-A8972C63F7D1}">
      <dsp:nvSpPr>
        <dsp:cNvPr id="0" name=""/>
        <dsp:cNvSpPr/>
      </dsp:nvSpPr>
      <dsp:spPr>
        <a:xfrm>
          <a:off x="0" y="3062319"/>
          <a:ext cx="2743200" cy="926639"/>
        </a:xfrm>
        <a:prstGeom prst="roundRect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1000"/>
              </a:schemeClr>
            </a:gs>
            <a:gs pos="68000">
              <a:schemeClr val="accent2">
                <a:hueOff val="11871614"/>
                <a:satOff val="-77721"/>
                <a:lumOff val="17056"/>
                <a:alphaOff val="0"/>
                <a:tint val="77000"/>
              </a:schemeClr>
            </a:gs>
            <a:gs pos="81000">
              <a:schemeClr val="accent2">
                <a:hueOff val="11871614"/>
                <a:satOff val="-77721"/>
                <a:lumOff val="17056"/>
                <a:alphaOff val="0"/>
                <a:tint val="79000"/>
              </a:schemeClr>
            </a:gs>
            <a:gs pos="86000">
              <a:schemeClr val="accent2">
                <a:hueOff val="11871614"/>
                <a:satOff val="-77721"/>
                <a:lumOff val="17056"/>
                <a:alphaOff val="0"/>
                <a:tint val="73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EasyBib</a:t>
          </a:r>
          <a:endParaRPr lang="en-US" sz="2400" kern="1200" dirty="0"/>
        </a:p>
      </dsp:txBody>
      <dsp:txXfrm>
        <a:off x="45235" y="3107554"/>
        <a:ext cx="2652730" cy="8361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4A995-450D-40A5-998E-FADF2D7D0687}">
      <dsp:nvSpPr>
        <dsp:cNvPr id="0" name=""/>
        <dsp:cNvSpPr/>
      </dsp:nvSpPr>
      <dsp:spPr>
        <a:xfrm>
          <a:off x="0" y="39940"/>
          <a:ext cx="2743200" cy="725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EndNote</a:t>
          </a:r>
          <a:endParaRPr lang="en-US" sz="3100" kern="1200" dirty="0"/>
        </a:p>
      </dsp:txBody>
      <dsp:txXfrm>
        <a:off x="35411" y="75351"/>
        <a:ext cx="2672378" cy="654577"/>
      </dsp:txXfrm>
    </dsp:sp>
    <dsp:sp modelId="{A99E2FAE-FE3C-4202-9F37-092063DC58B1}">
      <dsp:nvSpPr>
        <dsp:cNvPr id="0" name=""/>
        <dsp:cNvSpPr/>
      </dsp:nvSpPr>
      <dsp:spPr>
        <a:xfrm>
          <a:off x="0" y="854620"/>
          <a:ext cx="2743200" cy="725399"/>
        </a:xfrm>
        <a:prstGeom prst="roundRect">
          <a:avLst/>
        </a:prstGeom>
        <a:gradFill rotWithShape="0">
          <a:gsLst>
            <a:gs pos="0">
              <a:schemeClr val="accent2">
                <a:hueOff val="2967903"/>
                <a:satOff val="-19430"/>
                <a:lumOff val="4264"/>
                <a:alphaOff val="0"/>
                <a:tint val="73000"/>
                <a:satMod val="150000"/>
              </a:schemeClr>
            </a:gs>
            <a:gs pos="25000">
              <a:schemeClr val="accent2">
                <a:hueOff val="2967903"/>
                <a:satOff val="-19430"/>
                <a:lumOff val="4264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2967903"/>
                <a:satOff val="-19430"/>
                <a:lumOff val="4264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2967903"/>
                <a:satOff val="-19430"/>
                <a:lumOff val="4264"/>
                <a:alphaOff val="0"/>
                <a:shade val="57000"/>
                <a:satMod val="120000"/>
              </a:schemeClr>
            </a:gs>
            <a:gs pos="80000">
              <a:schemeClr val="accent2">
                <a:hueOff val="2967903"/>
                <a:satOff val="-19430"/>
                <a:lumOff val="4264"/>
                <a:alphaOff val="0"/>
                <a:shade val="56000"/>
                <a:satMod val="145000"/>
              </a:schemeClr>
            </a:gs>
            <a:gs pos="88000">
              <a:schemeClr val="accent2">
                <a:hueOff val="2967903"/>
                <a:satOff val="-19430"/>
                <a:lumOff val="4264"/>
                <a:alphaOff val="0"/>
                <a:shade val="63000"/>
                <a:satMod val="160000"/>
              </a:schemeClr>
            </a:gs>
            <a:gs pos="100000">
              <a:schemeClr val="accent2">
                <a:hueOff val="2967903"/>
                <a:satOff val="-19430"/>
                <a:lumOff val="4264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2967903"/>
              <a:satOff val="-19430"/>
              <a:lumOff val="4264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RefWorks</a:t>
          </a:r>
          <a:endParaRPr lang="en-US" sz="3100" kern="1200" dirty="0"/>
        </a:p>
      </dsp:txBody>
      <dsp:txXfrm>
        <a:off x="35411" y="890031"/>
        <a:ext cx="2672378" cy="654577"/>
      </dsp:txXfrm>
    </dsp:sp>
    <dsp:sp modelId="{056025A6-6F56-4851-A7C2-37E2006BDCE1}">
      <dsp:nvSpPr>
        <dsp:cNvPr id="0" name=""/>
        <dsp:cNvSpPr/>
      </dsp:nvSpPr>
      <dsp:spPr>
        <a:xfrm>
          <a:off x="0" y="1669300"/>
          <a:ext cx="2743200" cy="725399"/>
        </a:xfrm>
        <a:prstGeom prst="roundRect">
          <a:avLst/>
        </a:prstGeom>
        <a:gradFill rotWithShape="0">
          <a:gsLst>
            <a:gs pos="0">
              <a:schemeClr val="accent2">
                <a:hueOff val="5935807"/>
                <a:satOff val="-38860"/>
                <a:lumOff val="8528"/>
                <a:alphaOff val="0"/>
                <a:tint val="73000"/>
                <a:satMod val="150000"/>
              </a:schemeClr>
            </a:gs>
            <a:gs pos="25000">
              <a:schemeClr val="accent2">
                <a:hueOff val="5935807"/>
                <a:satOff val="-38860"/>
                <a:lumOff val="85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5935807"/>
                <a:satOff val="-38860"/>
                <a:lumOff val="85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5935807"/>
                <a:satOff val="-38860"/>
                <a:lumOff val="8528"/>
                <a:alphaOff val="0"/>
                <a:shade val="57000"/>
                <a:satMod val="120000"/>
              </a:schemeClr>
            </a:gs>
            <a:gs pos="80000">
              <a:schemeClr val="accent2">
                <a:hueOff val="5935807"/>
                <a:satOff val="-38860"/>
                <a:lumOff val="8528"/>
                <a:alphaOff val="0"/>
                <a:shade val="56000"/>
                <a:satMod val="145000"/>
              </a:schemeClr>
            </a:gs>
            <a:gs pos="88000">
              <a:schemeClr val="accent2">
                <a:hueOff val="5935807"/>
                <a:satOff val="-38860"/>
                <a:lumOff val="8528"/>
                <a:alphaOff val="0"/>
                <a:shade val="63000"/>
                <a:satMod val="16000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5935807"/>
              <a:satOff val="-38860"/>
              <a:lumOff val="8528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Flow</a:t>
          </a:r>
          <a:endParaRPr lang="en-US" sz="3100" kern="1200" dirty="0"/>
        </a:p>
      </dsp:txBody>
      <dsp:txXfrm>
        <a:off x="35411" y="1704711"/>
        <a:ext cx="2672378" cy="654577"/>
      </dsp:txXfrm>
    </dsp:sp>
    <dsp:sp modelId="{2A889E1B-4AFD-45BB-90AD-271D4E68E6E2}">
      <dsp:nvSpPr>
        <dsp:cNvPr id="0" name=""/>
        <dsp:cNvSpPr/>
      </dsp:nvSpPr>
      <dsp:spPr>
        <a:xfrm>
          <a:off x="0" y="2483980"/>
          <a:ext cx="2743200" cy="725399"/>
        </a:xfrm>
        <a:prstGeom prst="roundRect">
          <a:avLst/>
        </a:prstGeom>
        <a:gradFill rotWithShape="0">
          <a:gsLst>
            <a:gs pos="0">
              <a:schemeClr val="accent2">
                <a:hueOff val="8903710"/>
                <a:satOff val="-58291"/>
                <a:lumOff val="12792"/>
                <a:alphaOff val="0"/>
                <a:tint val="73000"/>
                <a:satMod val="150000"/>
              </a:schemeClr>
            </a:gs>
            <a:gs pos="25000">
              <a:schemeClr val="accent2">
                <a:hueOff val="8903710"/>
                <a:satOff val="-58291"/>
                <a:lumOff val="12792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8903710"/>
                <a:satOff val="-58291"/>
                <a:lumOff val="12792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8903710"/>
                <a:satOff val="-58291"/>
                <a:lumOff val="12792"/>
                <a:alphaOff val="0"/>
                <a:shade val="57000"/>
                <a:satMod val="120000"/>
              </a:schemeClr>
            </a:gs>
            <a:gs pos="80000">
              <a:schemeClr val="accent2">
                <a:hueOff val="8903710"/>
                <a:satOff val="-58291"/>
                <a:lumOff val="12792"/>
                <a:alphaOff val="0"/>
                <a:shade val="56000"/>
                <a:satMod val="145000"/>
              </a:schemeClr>
            </a:gs>
            <a:gs pos="88000">
              <a:schemeClr val="accent2">
                <a:hueOff val="8903710"/>
                <a:satOff val="-58291"/>
                <a:lumOff val="12792"/>
                <a:alphaOff val="0"/>
                <a:shade val="63000"/>
                <a:satMod val="160000"/>
              </a:schemeClr>
            </a:gs>
            <a:gs pos="100000">
              <a:schemeClr val="accent2">
                <a:hueOff val="8903710"/>
                <a:satOff val="-58291"/>
                <a:lumOff val="12792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8903710"/>
              <a:satOff val="-58291"/>
              <a:lumOff val="12792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Mendley</a:t>
          </a:r>
          <a:r>
            <a:rPr lang="en-US" sz="3100" kern="1200" dirty="0" smtClean="0"/>
            <a:t> </a:t>
          </a:r>
          <a:endParaRPr lang="en-US" sz="3100" kern="1200" dirty="0"/>
        </a:p>
      </dsp:txBody>
      <dsp:txXfrm>
        <a:off x="35411" y="2519391"/>
        <a:ext cx="2672378" cy="654577"/>
      </dsp:txXfrm>
    </dsp:sp>
    <dsp:sp modelId="{771E8A7E-409D-4F3B-A2EF-E59B023779C5}">
      <dsp:nvSpPr>
        <dsp:cNvPr id="0" name=""/>
        <dsp:cNvSpPr/>
      </dsp:nvSpPr>
      <dsp:spPr>
        <a:xfrm>
          <a:off x="0" y="3298660"/>
          <a:ext cx="2743200" cy="725399"/>
        </a:xfrm>
        <a:prstGeom prst="roundRect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73000"/>
                <a:satMod val="150000"/>
              </a:schemeClr>
            </a:gs>
            <a:gs pos="25000">
              <a:schemeClr val="accent2">
                <a:hueOff val="11871614"/>
                <a:satOff val="-77721"/>
                <a:lumOff val="17056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1871614"/>
                <a:satOff val="-77721"/>
                <a:lumOff val="17056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1871614"/>
                <a:satOff val="-77721"/>
                <a:lumOff val="17056"/>
                <a:alphaOff val="0"/>
                <a:shade val="57000"/>
                <a:satMod val="12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56000"/>
                <a:satMod val="145000"/>
              </a:schemeClr>
            </a:gs>
            <a:gs pos="88000">
              <a:schemeClr val="accent2">
                <a:hueOff val="11871614"/>
                <a:satOff val="-77721"/>
                <a:lumOff val="17056"/>
                <a:alphaOff val="0"/>
                <a:shade val="63000"/>
                <a:satMod val="16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Zotero</a:t>
          </a:r>
          <a:endParaRPr lang="en-US" sz="3100" kern="1200" dirty="0"/>
        </a:p>
      </dsp:txBody>
      <dsp:txXfrm>
        <a:off x="35411" y="3334071"/>
        <a:ext cx="2672378" cy="6545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4A995-450D-40A5-998E-FADF2D7D0687}">
      <dsp:nvSpPr>
        <dsp:cNvPr id="0" name=""/>
        <dsp:cNvSpPr/>
      </dsp:nvSpPr>
      <dsp:spPr>
        <a:xfrm>
          <a:off x="0" y="75040"/>
          <a:ext cx="2743200" cy="926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NoodleTools</a:t>
          </a:r>
          <a:r>
            <a:rPr lang="en-US" sz="2400" kern="1200" dirty="0" smtClean="0"/>
            <a:t> MLA Lite</a:t>
          </a:r>
          <a:endParaRPr lang="en-US" sz="2400" kern="1200" dirty="0"/>
        </a:p>
      </dsp:txBody>
      <dsp:txXfrm>
        <a:off x="45235" y="120275"/>
        <a:ext cx="2652730" cy="836169"/>
      </dsp:txXfrm>
    </dsp:sp>
    <dsp:sp modelId="{056025A6-6F56-4851-A7C2-37E2006BDCE1}">
      <dsp:nvSpPr>
        <dsp:cNvPr id="0" name=""/>
        <dsp:cNvSpPr/>
      </dsp:nvSpPr>
      <dsp:spPr>
        <a:xfrm>
          <a:off x="0" y="1070800"/>
          <a:ext cx="2743200" cy="926639"/>
        </a:xfrm>
        <a:prstGeom prst="roundRect">
          <a:avLst/>
        </a:prstGeom>
        <a:gradFill rotWithShape="0">
          <a:gsLst>
            <a:gs pos="0">
              <a:schemeClr val="accent2">
                <a:hueOff val="3957205"/>
                <a:satOff val="-25907"/>
                <a:lumOff val="5685"/>
                <a:alphaOff val="0"/>
                <a:tint val="1000"/>
              </a:schemeClr>
            </a:gs>
            <a:gs pos="68000">
              <a:schemeClr val="accent2">
                <a:hueOff val="3957205"/>
                <a:satOff val="-25907"/>
                <a:lumOff val="5685"/>
                <a:alphaOff val="0"/>
                <a:tint val="77000"/>
              </a:schemeClr>
            </a:gs>
            <a:gs pos="81000">
              <a:schemeClr val="accent2">
                <a:hueOff val="3957205"/>
                <a:satOff val="-25907"/>
                <a:lumOff val="5685"/>
                <a:alphaOff val="0"/>
                <a:tint val="79000"/>
              </a:schemeClr>
            </a:gs>
            <a:gs pos="86000">
              <a:schemeClr val="accent2">
                <a:hueOff val="3957205"/>
                <a:satOff val="-25907"/>
                <a:lumOff val="5685"/>
                <a:alphaOff val="0"/>
                <a:tint val="73000"/>
              </a:schemeClr>
            </a:gs>
            <a:gs pos="100000">
              <a:schemeClr val="accent2">
                <a:hueOff val="3957205"/>
                <a:satOff val="-25907"/>
                <a:lumOff val="5685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3957205"/>
              <a:satOff val="-25907"/>
              <a:lumOff val="5685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EasyBib</a:t>
          </a:r>
          <a:endParaRPr lang="en-US" sz="2400" kern="1200" dirty="0"/>
        </a:p>
      </dsp:txBody>
      <dsp:txXfrm>
        <a:off x="45235" y="1116035"/>
        <a:ext cx="2652730" cy="836169"/>
      </dsp:txXfrm>
    </dsp:sp>
    <dsp:sp modelId="{2A889E1B-4AFD-45BB-90AD-271D4E68E6E2}">
      <dsp:nvSpPr>
        <dsp:cNvPr id="0" name=""/>
        <dsp:cNvSpPr/>
      </dsp:nvSpPr>
      <dsp:spPr>
        <a:xfrm>
          <a:off x="0" y="2066560"/>
          <a:ext cx="2743200" cy="926639"/>
        </a:xfrm>
        <a:prstGeom prst="roundRect">
          <a:avLst/>
        </a:prstGeom>
        <a:gradFill rotWithShape="0">
          <a:gsLst>
            <a:gs pos="0">
              <a:schemeClr val="accent2">
                <a:hueOff val="7914410"/>
                <a:satOff val="-51814"/>
                <a:lumOff val="11371"/>
                <a:alphaOff val="0"/>
                <a:tint val="1000"/>
              </a:schemeClr>
            </a:gs>
            <a:gs pos="68000">
              <a:schemeClr val="accent2">
                <a:hueOff val="7914410"/>
                <a:satOff val="-51814"/>
                <a:lumOff val="11371"/>
                <a:alphaOff val="0"/>
                <a:tint val="77000"/>
              </a:schemeClr>
            </a:gs>
            <a:gs pos="81000">
              <a:schemeClr val="accent2">
                <a:hueOff val="7914410"/>
                <a:satOff val="-51814"/>
                <a:lumOff val="11371"/>
                <a:alphaOff val="0"/>
                <a:tint val="79000"/>
              </a:schemeClr>
            </a:gs>
            <a:gs pos="86000">
              <a:schemeClr val="accent2">
                <a:hueOff val="7914410"/>
                <a:satOff val="-51814"/>
                <a:lumOff val="11371"/>
                <a:alphaOff val="0"/>
                <a:tint val="73000"/>
              </a:schemeClr>
            </a:gs>
            <a:gs pos="100000">
              <a:schemeClr val="accent2">
                <a:hueOff val="7914410"/>
                <a:satOff val="-51814"/>
                <a:lumOff val="11371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7914410"/>
              <a:satOff val="-51814"/>
              <a:lumOff val="11371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BibMe</a:t>
          </a:r>
          <a:endParaRPr lang="en-US" sz="2400" kern="1200" dirty="0"/>
        </a:p>
      </dsp:txBody>
      <dsp:txXfrm>
        <a:off x="45235" y="2111795"/>
        <a:ext cx="2652730" cy="836169"/>
      </dsp:txXfrm>
    </dsp:sp>
    <dsp:sp modelId="{771E8A7E-409D-4F3B-A2EF-E59B023779C5}">
      <dsp:nvSpPr>
        <dsp:cNvPr id="0" name=""/>
        <dsp:cNvSpPr/>
      </dsp:nvSpPr>
      <dsp:spPr>
        <a:xfrm>
          <a:off x="0" y="3062319"/>
          <a:ext cx="2743200" cy="926639"/>
        </a:xfrm>
        <a:prstGeom prst="roundRect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1000"/>
              </a:schemeClr>
            </a:gs>
            <a:gs pos="68000">
              <a:schemeClr val="accent2">
                <a:hueOff val="11871614"/>
                <a:satOff val="-77721"/>
                <a:lumOff val="17056"/>
                <a:alphaOff val="0"/>
                <a:tint val="77000"/>
              </a:schemeClr>
            </a:gs>
            <a:gs pos="81000">
              <a:schemeClr val="accent2">
                <a:hueOff val="11871614"/>
                <a:satOff val="-77721"/>
                <a:lumOff val="17056"/>
                <a:alphaOff val="0"/>
                <a:tint val="79000"/>
              </a:schemeClr>
            </a:gs>
            <a:gs pos="86000">
              <a:schemeClr val="accent2">
                <a:hueOff val="11871614"/>
                <a:satOff val="-77721"/>
                <a:lumOff val="17056"/>
                <a:alphaOff val="0"/>
                <a:tint val="73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Son of Citation Machine</a:t>
          </a:r>
          <a:endParaRPr lang="en-US" sz="2400" kern="1200" dirty="0"/>
        </a:p>
      </dsp:txBody>
      <dsp:txXfrm>
        <a:off x="45235" y="3107554"/>
        <a:ext cx="2652730" cy="8361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025A6-6F56-4851-A7C2-37E2006BDCE1}">
      <dsp:nvSpPr>
        <dsp:cNvPr id="0" name=""/>
        <dsp:cNvSpPr/>
      </dsp:nvSpPr>
      <dsp:spPr>
        <a:xfrm>
          <a:off x="0" y="75040"/>
          <a:ext cx="2743200" cy="926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Flow </a:t>
          </a:r>
          <a:r>
            <a:rPr lang="en-US" sz="2400" kern="1200" smtClean="0"/>
            <a:t>(Google Add On)</a:t>
          </a:r>
          <a:endParaRPr lang="en-US" sz="2400" kern="1200" dirty="0"/>
        </a:p>
      </dsp:txBody>
      <dsp:txXfrm>
        <a:off x="45235" y="120275"/>
        <a:ext cx="2652730" cy="836169"/>
      </dsp:txXfrm>
    </dsp:sp>
    <dsp:sp modelId="{2A889E1B-4AFD-45BB-90AD-271D4E68E6E2}">
      <dsp:nvSpPr>
        <dsp:cNvPr id="0" name=""/>
        <dsp:cNvSpPr/>
      </dsp:nvSpPr>
      <dsp:spPr>
        <a:xfrm>
          <a:off x="0" y="1070800"/>
          <a:ext cx="2743200" cy="926639"/>
        </a:xfrm>
        <a:prstGeom prst="roundRect">
          <a:avLst/>
        </a:prstGeom>
        <a:gradFill rotWithShape="0">
          <a:gsLst>
            <a:gs pos="0">
              <a:schemeClr val="accent2">
                <a:hueOff val="3957205"/>
                <a:satOff val="-25907"/>
                <a:lumOff val="5685"/>
                <a:alphaOff val="0"/>
                <a:tint val="73000"/>
                <a:satMod val="150000"/>
              </a:schemeClr>
            </a:gs>
            <a:gs pos="25000">
              <a:schemeClr val="accent2">
                <a:hueOff val="3957205"/>
                <a:satOff val="-25907"/>
                <a:lumOff val="5685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3957205"/>
                <a:satOff val="-25907"/>
                <a:lumOff val="5685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3957205"/>
                <a:satOff val="-25907"/>
                <a:lumOff val="5685"/>
                <a:alphaOff val="0"/>
                <a:shade val="57000"/>
                <a:satMod val="120000"/>
              </a:schemeClr>
            </a:gs>
            <a:gs pos="80000">
              <a:schemeClr val="accent2">
                <a:hueOff val="3957205"/>
                <a:satOff val="-25907"/>
                <a:lumOff val="5685"/>
                <a:alphaOff val="0"/>
                <a:shade val="56000"/>
                <a:satMod val="145000"/>
              </a:schemeClr>
            </a:gs>
            <a:gs pos="88000">
              <a:schemeClr val="accent2">
                <a:hueOff val="3957205"/>
                <a:satOff val="-25907"/>
                <a:lumOff val="5685"/>
                <a:alphaOff val="0"/>
                <a:shade val="63000"/>
                <a:satMod val="160000"/>
              </a:schemeClr>
            </a:gs>
            <a:gs pos="100000">
              <a:schemeClr val="accent2">
                <a:hueOff val="3957205"/>
                <a:satOff val="-25907"/>
                <a:lumOff val="5685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3957205"/>
              <a:satOff val="-25907"/>
              <a:lumOff val="5685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Mendeley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45235" y="1116035"/>
        <a:ext cx="2652730" cy="836169"/>
      </dsp:txXfrm>
    </dsp:sp>
    <dsp:sp modelId="{771E8A7E-409D-4F3B-A2EF-E59B023779C5}">
      <dsp:nvSpPr>
        <dsp:cNvPr id="0" name=""/>
        <dsp:cNvSpPr/>
      </dsp:nvSpPr>
      <dsp:spPr>
        <a:xfrm>
          <a:off x="0" y="2066560"/>
          <a:ext cx="2743200" cy="926639"/>
        </a:xfrm>
        <a:prstGeom prst="roundRect">
          <a:avLst/>
        </a:prstGeom>
        <a:gradFill rotWithShape="0">
          <a:gsLst>
            <a:gs pos="0">
              <a:schemeClr val="accent2">
                <a:hueOff val="7914410"/>
                <a:satOff val="-51814"/>
                <a:lumOff val="11371"/>
                <a:alphaOff val="0"/>
                <a:tint val="73000"/>
                <a:satMod val="150000"/>
              </a:schemeClr>
            </a:gs>
            <a:gs pos="25000">
              <a:schemeClr val="accent2">
                <a:hueOff val="7914410"/>
                <a:satOff val="-51814"/>
                <a:lumOff val="11371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7914410"/>
                <a:satOff val="-51814"/>
                <a:lumOff val="11371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7914410"/>
                <a:satOff val="-51814"/>
                <a:lumOff val="11371"/>
                <a:alphaOff val="0"/>
                <a:shade val="57000"/>
                <a:satMod val="120000"/>
              </a:schemeClr>
            </a:gs>
            <a:gs pos="80000">
              <a:schemeClr val="accent2">
                <a:hueOff val="7914410"/>
                <a:satOff val="-51814"/>
                <a:lumOff val="11371"/>
                <a:alphaOff val="0"/>
                <a:shade val="56000"/>
                <a:satMod val="145000"/>
              </a:schemeClr>
            </a:gs>
            <a:gs pos="88000">
              <a:schemeClr val="accent2">
                <a:hueOff val="7914410"/>
                <a:satOff val="-51814"/>
                <a:lumOff val="11371"/>
                <a:alphaOff val="0"/>
                <a:shade val="63000"/>
                <a:satMod val="160000"/>
              </a:schemeClr>
            </a:gs>
            <a:gs pos="100000">
              <a:schemeClr val="accent2">
                <a:hueOff val="7914410"/>
                <a:satOff val="-51814"/>
                <a:lumOff val="11371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7914410"/>
              <a:satOff val="-51814"/>
              <a:lumOff val="11371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Zotero</a:t>
          </a:r>
          <a:r>
            <a:rPr lang="en-US" sz="2400" kern="1200" dirty="0" smtClean="0"/>
            <a:t> (drag &amp; drop)</a:t>
          </a:r>
          <a:endParaRPr lang="en-US" sz="2400" kern="1200" dirty="0"/>
        </a:p>
      </dsp:txBody>
      <dsp:txXfrm>
        <a:off x="45235" y="2111795"/>
        <a:ext cx="2652730" cy="836169"/>
      </dsp:txXfrm>
    </dsp:sp>
    <dsp:sp modelId="{A32C70EC-4519-4C06-8427-5CEED3B78D86}">
      <dsp:nvSpPr>
        <dsp:cNvPr id="0" name=""/>
        <dsp:cNvSpPr/>
      </dsp:nvSpPr>
      <dsp:spPr>
        <a:xfrm>
          <a:off x="0" y="3062319"/>
          <a:ext cx="2743200" cy="926639"/>
        </a:xfrm>
        <a:prstGeom prst="roundRect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73000"/>
                <a:satMod val="150000"/>
              </a:schemeClr>
            </a:gs>
            <a:gs pos="25000">
              <a:schemeClr val="accent2">
                <a:hueOff val="11871614"/>
                <a:satOff val="-77721"/>
                <a:lumOff val="17056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1871614"/>
                <a:satOff val="-77721"/>
                <a:lumOff val="17056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1871614"/>
                <a:satOff val="-77721"/>
                <a:lumOff val="17056"/>
                <a:alphaOff val="0"/>
                <a:shade val="57000"/>
                <a:satMod val="12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56000"/>
                <a:satMod val="145000"/>
              </a:schemeClr>
            </a:gs>
            <a:gs pos="88000">
              <a:schemeClr val="accent2">
                <a:hueOff val="11871614"/>
                <a:satOff val="-77721"/>
                <a:lumOff val="17056"/>
                <a:alphaOff val="0"/>
                <a:shade val="63000"/>
                <a:satMod val="16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EasyBib</a:t>
          </a:r>
          <a:r>
            <a:rPr lang="en-US" sz="2400" kern="1200" dirty="0" smtClean="0"/>
            <a:t> (Google Add On)</a:t>
          </a:r>
          <a:endParaRPr lang="en-US" sz="2400" kern="1200" dirty="0"/>
        </a:p>
      </dsp:txBody>
      <dsp:txXfrm>
        <a:off x="45235" y="3107554"/>
        <a:ext cx="2652730" cy="8361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89E1B-4AFD-45BB-90AD-271D4E68E6E2}">
      <dsp:nvSpPr>
        <dsp:cNvPr id="0" name=""/>
        <dsp:cNvSpPr/>
      </dsp:nvSpPr>
      <dsp:spPr>
        <a:xfrm>
          <a:off x="0" y="40907"/>
          <a:ext cx="2743200" cy="7713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RefWorks</a:t>
          </a:r>
          <a:r>
            <a:rPr lang="en-US" sz="1800" kern="1200" dirty="0" smtClean="0"/>
            <a:t> (very complicated)</a:t>
          </a:r>
          <a:endParaRPr lang="en-US" sz="1800" kern="1200" dirty="0"/>
        </a:p>
      </dsp:txBody>
      <dsp:txXfrm>
        <a:off x="37655" y="78562"/>
        <a:ext cx="2667890" cy="696056"/>
      </dsp:txXfrm>
    </dsp:sp>
    <dsp:sp modelId="{CC8DED63-BC1D-420E-86AF-23A9FBBAA5DE}">
      <dsp:nvSpPr>
        <dsp:cNvPr id="0" name=""/>
        <dsp:cNvSpPr/>
      </dsp:nvSpPr>
      <dsp:spPr>
        <a:xfrm>
          <a:off x="0" y="898674"/>
          <a:ext cx="2743200" cy="780210"/>
        </a:xfrm>
        <a:prstGeom prst="roundRect">
          <a:avLst/>
        </a:prstGeom>
        <a:gradFill rotWithShape="0">
          <a:gsLst>
            <a:gs pos="0">
              <a:schemeClr val="accent2">
                <a:hueOff val="2967903"/>
                <a:satOff val="-19430"/>
                <a:lumOff val="4264"/>
                <a:alphaOff val="0"/>
                <a:tint val="1000"/>
              </a:schemeClr>
            </a:gs>
            <a:gs pos="68000">
              <a:schemeClr val="accent2">
                <a:hueOff val="2967903"/>
                <a:satOff val="-19430"/>
                <a:lumOff val="4264"/>
                <a:alphaOff val="0"/>
                <a:tint val="77000"/>
              </a:schemeClr>
            </a:gs>
            <a:gs pos="81000">
              <a:schemeClr val="accent2">
                <a:hueOff val="2967903"/>
                <a:satOff val="-19430"/>
                <a:lumOff val="4264"/>
                <a:alphaOff val="0"/>
                <a:tint val="79000"/>
              </a:schemeClr>
            </a:gs>
            <a:gs pos="86000">
              <a:schemeClr val="accent2">
                <a:hueOff val="2967903"/>
                <a:satOff val="-19430"/>
                <a:lumOff val="4264"/>
                <a:alphaOff val="0"/>
                <a:tint val="73000"/>
              </a:schemeClr>
            </a:gs>
            <a:gs pos="100000">
              <a:schemeClr val="accent2">
                <a:hueOff val="2967903"/>
                <a:satOff val="-19430"/>
                <a:lumOff val="4264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2967903"/>
              <a:satOff val="-19430"/>
              <a:lumOff val="4264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Endnote (needs to convert and upload files)</a:t>
          </a:r>
          <a:endParaRPr lang="en-US" sz="1800" kern="1200" dirty="0"/>
        </a:p>
      </dsp:txBody>
      <dsp:txXfrm>
        <a:off x="38087" y="936761"/>
        <a:ext cx="2667026" cy="704036"/>
      </dsp:txXfrm>
    </dsp:sp>
    <dsp:sp modelId="{E70EDC8C-47AE-4EF1-92AC-D3D2A887B5B0}">
      <dsp:nvSpPr>
        <dsp:cNvPr id="0" name=""/>
        <dsp:cNvSpPr/>
      </dsp:nvSpPr>
      <dsp:spPr>
        <a:xfrm>
          <a:off x="0" y="1765284"/>
          <a:ext cx="2743200" cy="780675"/>
        </a:xfrm>
        <a:prstGeom prst="roundRect">
          <a:avLst/>
        </a:prstGeom>
        <a:gradFill rotWithShape="0">
          <a:gsLst>
            <a:gs pos="0">
              <a:schemeClr val="accent2">
                <a:hueOff val="5935807"/>
                <a:satOff val="-38860"/>
                <a:lumOff val="8528"/>
                <a:alphaOff val="0"/>
                <a:tint val="1000"/>
              </a:schemeClr>
            </a:gs>
            <a:gs pos="68000">
              <a:schemeClr val="accent2">
                <a:hueOff val="5935807"/>
                <a:satOff val="-38860"/>
                <a:lumOff val="8528"/>
                <a:alphaOff val="0"/>
                <a:tint val="77000"/>
              </a:schemeClr>
            </a:gs>
            <a:gs pos="81000">
              <a:schemeClr val="accent2">
                <a:hueOff val="5935807"/>
                <a:satOff val="-38860"/>
                <a:lumOff val="8528"/>
                <a:alphaOff val="0"/>
                <a:tint val="79000"/>
              </a:schemeClr>
            </a:gs>
            <a:gs pos="86000">
              <a:schemeClr val="accent2">
                <a:hueOff val="5935807"/>
                <a:satOff val="-38860"/>
                <a:lumOff val="8528"/>
                <a:alphaOff val="0"/>
                <a:tint val="7300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5935807"/>
              <a:satOff val="-38860"/>
              <a:lumOff val="85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Son of Citation Machine</a:t>
          </a:r>
          <a:endParaRPr lang="en-US" sz="1800" kern="1200" dirty="0"/>
        </a:p>
      </dsp:txBody>
      <dsp:txXfrm>
        <a:off x="38109" y="1803393"/>
        <a:ext cx="2666982" cy="704457"/>
      </dsp:txXfrm>
    </dsp:sp>
    <dsp:sp modelId="{BBB64C37-D2DA-474C-92DE-B84CD7AE1B84}">
      <dsp:nvSpPr>
        <dsp:cNvPr id="0" name=""/>
        <dsp:cNvSpPr/>
      </dsp:nvSpPr>
      <dsp:spPr>
        <a:xfrm>
          <a:off x="0" y="2632360"/>
          <a:ext cx="2743200" cy="638629"/>
        </a:xfrm>
        <a:prstGeom prst="roundRect">
          <a:avLst/>
        </a:prstGeom>
        <a:gradFill rotWithShape="0">
          <a:gsLst>
            <a:gs pos="0">
              <a:schemeClr val="accent2">
                <a:hueOff val="8903710"/>
                <a:satOff val="-58291"/>
                <a:lumOff val="12792"/>
                <a:alphaOff val="0"/>
                <a:tint val="1000"/>
              </a:schemeClr>
            </a:gs>
            <a:gs pos="68000">
              <a:schemeClr val="accent2">
                <a:hueOff val="8903710"/>
                <a:satOff val="-58291"/>
                <a:lumOff val="12792"/>
                <a:alphaOff val="0"/>
                <a:tint val="77000"/>
              </a:schemeClr>
            </a:gs>
            <a:gs pos="81000">
              <a:schemeClr val="accent2">
                <a:hueOff val="8903710"/>
                <a:satOff val="-58291"/>
                <a:lumOff val="12792"/>
                <a:alphaOff val="0"/>
                <a:tint val="79000"/>
              </a:schemeClr>
            </a:gs>
            <a:gs pos="86000">
              <a:schemeClr val="accent2">
                <a:hueOff val="8903710"/>
                <a:satOff val="-58291"/>
                <a:lumOff val="12792"/>
                <a:alphaOff val="0"/>
                <a:tint val="73000"/>
              </a:schemeClr>
            </a:gs>
            <a:gs pos="100000">
              <a:schemeClr val="accent2">
                <a:hueOff val="8903710"/>
                <a:satOff val="-58291"/>
                <a:lumOff val="12792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8903710"/>
              <a:satOff val="-58291"/>
              <a:lumOff val="12792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BibMe</a:t>
          </a:r>
          <a:endParaRPr lang="en-US" sz="1800" kern="1200" dirty="0"/>
        </a:p>
      </dsp:txBody>
      <dsp:txXfrm>
        <a:off x="31175" y="2663535"/>
        <a:ext cx="2680850" cy="576279"/>
      </dsp:txXfrm>
    </dsp:sp>
    <dsp:sp modelId="{621FDDE4-531C-4F46-ADBD-0C3858FC4D7D}">
      <dsp:nvSpPr>
        <dsp:cNvPr id="0" name=""/>
        <dsp:cNvSpPr/>
      </dsp:nvSpPr>
      <dsp:spPr>
        <a:xfrm>
          <a:off x="0" y="3357390"/>
          <a:ext cx="2743200" cy="487902"/>
        </a:xfrm>
        <a:prstGeom prst="roundRect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1000"/>
              </a:schemeClr>
            </a:gs>
            <a:gs pos="68000">
              <a:schemeClr val="accent2">
                <a:hueOff val="11871614"/>
                <a:satOff val="-77721"/>
                <a:lumOff val="17056"/>
                <a:alphaOff val="0"/>
                <a:tint val="77000"/>
              </a:schemeClr>
            </a:gs>
            <a:gs pos="81000">
              <a:schemeClr val="accent2">
                <a:hueOff val="11871614"/>
                <a:satOff val="-77721"/>
                <a:lumOff val="17056"/>
                <a:alphaOff val="0"/>
                <a:tint val="79000"/>
              </a:schemeClr>
            </a:gs>
            <a:gs pos="86000">
              <a:schemeClr val="accent2">
                <a:hueOff val="11871614"/>
                <a:satOff val="-77721"/>
                <a:lumOff val="17056"/>
                <a:alphaOff val="0"/>
                <a:tint val="73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NoodleTools</a:t>
          </a:r>
          <a:endParaRPr lang="en-US" sz="1800" kern="1200" dirty="0"/>
        </a:p>
      </dsp:txBody>
      <dsp:txXfrm>
        <a:off x="23817" y="3381207"/>
        <a:ext cx="2695566" cy="4402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58046-029F-45A2-B84A-ABBF93AA1E4B}">
      <dsp:nvSpPr>
        <dsp:cNvPr id="0" name=""/>
        <dsp:cNvSpPr/>
      </dsp:nvSpPr>
      <dsp:spPr>
        <a:xfrm>
          <a:off x="0" y="71858"/>
          <a:ext cx="2743200" cy="7224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EndNote</a:t>
          </a:r>
          <a:endParaRPr lang="en-US" sz="1900" kern="1200" dirty="0"/>
        </a:p>
      </dsp:txBody>
      <dsp:txXfrm>
        <a:off x="35268" y="107126"/>
        <a:ext cx="2672664" cy="651938"/>
      </dsp:txXfrm>
    </dsp:sp>
    <dsp:sp modelId="{056025A6-6F56-4851-A7C2-37E2006BDCE1}">
      <dsp:nvSpPr>
        <dsp:cNvPr id="0" name=""/>
        <dsp:cNvSpPr/>
      </dsp:nvSpPr>
      <dsp:spPr>
        <a:xfrm>
          <a:off x="0" y="878684"/>
          <a:ext cx="2743200" cy="722474"/>
        </a:xfrm>
        <a:prstGeom prst="roundRect">
          <a:avLst/>
        </a:prstGeom>
        <a:gradFill rotWithShape="0">
          <a:gsLst>
            <a:gs pos="0">
              <a:schemeClr val="accent2">
                <a:hueOff val="2967903"/>
                <a:satOff val="-19430"/>
                <a:lumOff val="4264"/>
                <a:alphaOff val="0"/>
                <a:tint val="73000"/>
                <a:satMod val="150000"/>
              </a:schemeClr>
            </a:gs>
            <a:gs pos="25000">
              <a:schemeClr val="accent2">
                <a:hueOff val="2967903"/>
                <a:satOff val="-19430"/>
                <a:lumOff val="4264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2967903"/>
                <a:satOff val="-19430"/>
                <a:lumOff val="4264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2967903"/>
                <a:satOff val="-19430"/>
                <a:lumOff val="4264"/>
                <a:alphaOff val="0"/>
                <a:shade val="57000"/>
                <a:satMod val="120000"/>
              </a:schemeClr>
            </a:gs>
            <a:gs pos="80000">
              <a:schemeClr val="accent2">
                <a:hueOff val="2967903"/>
                <a:satOff val="-19430"/>
                <a:lumOff val="4264"/>
                <a:alphaOff val="0"/>
                <a:shade val="56000"/>
                <a:satMod val="145000"/>
              </a:schemeClr>
            </a:gs>
            <a:gs pos="88000">
              <a:schemeClr val="accent2">
                <a:hueOff val="2967903"/>
                <a:satOff val="-19430"/>
                <a:lumOff val="4264"/>
                <a:alphaOff val="0"/>
                <a:shade val="63000"/>
                <a:satMod val="160000"/>
              </a:schemeClr>
            </a:gs>
            <a:gs pos="100000">
              <a:schemeClr val="accent2">
                <a:hueOff val="2967903"/>
                <a:satOff val="-19430"/>
                <a:lumOff val="4264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2967903"/>
              <a:satOff val="-19430"/>
              <a:lumOff val="4264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Zotero</a:t>
          </a:r>
          <a:r>
            <a:rPr lang="en-US" sz="1900" kern="1200" dirty="0" smtClean="0"/>
            <a:t> (</a:t>
          </a:r>
          <a:r>
            <a:rPr lang="en-US" sz="1900" kern="1200" dirty="0" err="1" smtClean="0"/>
            <a:t>Zotpad</a:t>
          </a:r>
          <a:r>
            <a:rPr lang="en-US" sz="1900" kern="1200" dirty="0" smtClean="0"/>
            <a:t>)</a:t>
          </a:r>
          <a:endParaRPr lang="en-US" sz="1900" kern="1200" dirty="0"/>
        </a:p>
      </dsp:txBody>
      <dsp:txXfrm>
        <a:off x="35268" y="913952"/>
        <a:ext cx="2672664" cy="651938"/>
      </dsp:txXfrm>
    </dsp:sp>
    <dsp:sp modelId="{2A889E1B-4AFD-45BB-90AD-271D4E68E6E2}">
      <dsp:nvSpPr>
        <dsp:cNvPr id="0" name=""/>
        <dsp:cNvSpPr/>
      </dsp:nvSpPr>
      <dsp:spPr>
        <a:xfrm>
          <a:off x="0" y="1626248"/>
          <a:ext cx="2743200" cy="722474"/>
        </a:xfrm>
        <a:prstGeom prst="roundRect">
          <a:avLst/>
        </a:prstGeom>
        <a:gradFill rotWithShape="0">
          <a:gsLst>
            <a:gs pos="0">
              <a:schemeClr val="accent2">
                <a:hueOff val="5935807"/>
                <a:satOff val="-38860"/>
                <a:lumOff val="8528"/>
                <a:alphaOff val="0"/>
                <a:tint val="73000"/>
                <a:satMod val="150000"/>
              </a:schemeClr>
            </a:gs>
            <a:gs pos="25000">
              <a:schemeClr val="accent2">
                <a:hueOff val="5935807"/>
                <a:satOff val="-38860"/>
                <a:lumOff val="85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5935807"/>
                <a:satOff val="-38860"/>
                <a:lumOff val="85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5935807"/>
                <a:satOff val="-38860"/>
                <a:lumOff val="8528"/>
                <a:alphaOff val="0"/>
                <a:shade val="57000"/>
                <a:satMod val="120000"/>
              </a:schemeClr>
            </a:gs>
            <a:gs pos="80000">
              <a:schemeClr val="accent2">
                <a:hueOff val="5935807"/>
                <a:satOff val="-38860"/>
                <a:lumOff val="8528"/>
                <a:alphaOff val="0"/>
                <a:shade val="56000"/>
                <a:satMod val="145000"/>
              </a:schemeClr>
            </a:gs>
            <a:gs pos="88000">
              <a:schemeClr val="accent2">
                <a:hueOff val="5935807"/>
                <a:satOff val="-38860"/>
                <a:lumOff val="8528"/>
                <a:alphaOff val="0"/>
                <a:shade val="63000"/>
                <a:satMod val="16000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5935807"/>
              <a:satOff val="-38860"/>
              <a:lumOff val="8528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Mendeley</a:t>
          </a:r>
          <a:r>
            <a:rPr lang="en-US" sz="1900" kern="1200" dirty="0" smtClean="0"/>
            <a:t> (PDF reader)</a:t>
          </a:r>
          <a:endParaRPr lang="en-US" sz="1900" kern="1200" dirty="0"/>
        </a:p>
      </dsp:txBody>
      <dsp:txXfrm>
        <a:off x="35268" y="1661516"/>
        <a:ext cx="2672664" cy="651938"/>
      </dsp:txXfrm>
    </dsp:sp>
    <dsp:sp modelId="{771E8A7E-409D-4F3B-A2EF-E59B023779C5}">
      <dsp:nvSpPr>
        <dsp:cNvPr id="0" name=""/>
        <dsp:cNvSpPr/>
      </dsp:nvSpPr>
      <dsp:spPr>
        <a:xfrm>
          <a:off x="0" y="2403443"/>
          <a:ext cx="2743200" cy="722474"/>
        </a:xfrm>
        <a:prstGeom prst="roundRect">
          <a:avLst/>
        </a:prstGeom>
        <a:gradFill rotWithShape="0">
          <a:gsLst>
            <a:gs pos="0">
              <a:schemeClr val="accent2">
                <a:hueOff val="8903710"/>
                <a:satOff val="-58291"/>
                <a:lumOff val="12792"/>
                <a:alphaOff val="0"/>
                <a:tint val="73000"/>
                <a:satMod val="150000"/>
              </a:schemeClr>
            </a:gs>
            <a:gs pos="25000">
              <a:schemeClr val="accent2">
                <a:hueOff val="8903710"/>
                <a:satOff val="-58291"/>
                <a:lumOff val="12792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8903710"/>
                <a:satOff val="-58291"/>
                <a:lumOff val="12792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8903710"/>
                <a:satOff val="-58291"/>
                <a:lumOff val="12792"/>
                <a:alphaOff val="0"/>
                <a:shade val="57000"/>
                <a:satMod val="120000"/>
              </a:schemeClr>
            </a:gs>
            <a:gs pos="80000">
              <a:schemeClr val="accent2">
                <a:hueOff val="8903710"/>
                <a:satOff val="-58291"/>
                <a:lumOff val="12792"/>
                <a:alphaOff val="0"/>
                <a:shade val="56000"/>
                <a:satMod val="145000"/>
              </a:schemeClr>
            </a:gs>
            <a:gs pos="88000">
              <a:schemeClr val="accent2">
                <a:hueOff val="8903710"/>
                <a:satOff val="-58291"/>
                <a:lumOff val="12792"/>
                <a:alphaOff val="0"/>
                <a:shade val="63000"/>
                <a:satMod val="160000"/>
              </a:schemeClr>
            </a:gs>
            <a:gs pos="100000">
              <a:schemeClr val="accent2">
                <a:hueOff val="8903710"/>
                <a:satOff val="-58291"/>
                <a:lumOff val="12792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8903710"/>
              <a:satOff val="-58291"/>
              <a:lumOff val="12792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Noodletools</a:t>
          </a:r>
          <a:r>
            <a:rPr lang="en-US" sz="1900" kern="1200" dirty="0" smtClean="0"/>
            <a:t> Companion</a:t>
          </a:r>
          <a:endParaRPr lang="en-US" sz="1900" kern="1200" dirty="0"/>
        </a:p>
      </dsp:txBody>
      <dsp:txXfrm>
        <a:off x="35268" y="2438711"/>
        <a:ext cx="2672664" cy="651938"/>
      </dsp:txXfrm>
    </dsp:sp>
    <dsp:sp modelId="{DF6308F9-F74E-42A4-A50B-55ABBE662329}">
      <dsp:nvSpPr>
        <dsp:cNvPr id="0" name=""/>
        <dsp:cNvSpPr/>
      </dsp:nvSpPr>
      <dsp:spPr>
        <a:xfrm>
          <a:off x="0" y="3180638"/>
          <a:ext cx="2743200" cy="722474"/>
        </a:xfrm>
        <a:prstGeom prst="roundRect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73000"/>
                <a:satMod val="150000"/>
              </a:schemeClr>
            </a:gs>
            <a:gs pos="25000">
              <a:schemeClr val="accent2">
                <a:hueOff val="11871614"/>
                <a:satOff val="-77721"/>
                <a:lumOff val="17056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1871614"/>
                <a:satOff val="-77721"/>
                <a:lumOff val="17056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1871614"/>
                <a:satOff val="-77721"/>
                <a:lumOff val="17056"/>
                <a:alphaOff val="0"/>
                <a:shade val="57000"/>
                <a:satMod val="12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56000"/>
                <a:satMod val="145000"/>
              </a:schemeClr>
            </a:gs>
            <a:gs pos="88000">
              <a:schemeClr val="accent2">
                <a:hueOff val="11871614"/>
                <a:satOff val="-77721"/>
                <a:lumOff val="17056"/>
                <a:alphaOff val="0"/>
                <a:shade val="63000"/>
                <a:satMod val="16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EasyBib</a:t>
          </a:r>
          <a:endParaRPr lang="en-US" sz="1900" kern="1200" dirty="0"/>
        </a:p>
      </dsp:txBody>
      <dsp:txXfrm>
        <a:off x="35268" y="3215906"/>
        <a:ext cx="2672664" cy="65193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4A995-450D-40A5-998E-FADF2D7D0687}">
      <dsp:nvSpPr>
        <dsp:cNvPr id="0" name=""/>
        <dsp:cNvSpPr/>
      </dsp:nvSpPr>
      <dsp:spPr>
        <a:xfrm>
          <a:off x="0" y="478197"/>
          <a:ext cx="2743200" cy="617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RefWorks</a:t>
          </a:r>
          <a:r>
            <a:rPr lang="en-US" sz="1600" kern="1200" dirty="0" smtClean="0"/>
            <a:t> (no separate app, but </a:t>
          </a:r>
          <a:r>
            <a:rPr lang="en-US" sz="1600" kern="1200" dirty="0" err="1" smtClean="0"/>
            <a:t>RefMobile</a:t>
          </a:r>
          <a:r>
            <a:rPr lang="en-US" sz="1600" kern="1200" dirty="0" smtClean="0"/>
            <a:t> available)</a:t>
          </a:r>
          <a:endParaRPr lang="en-US" sz="1600" kern="1200" dirty="0"/>
        </a:p>
      </dsp:txBody>
      <dsp:txXfrm>
        <a:off x="30157" y="508354"/>
        <a:ext cx="2682886" cy="557446"/>
      </dsp:txXfrm>
    </dsp:sp>
    <dsp:sp modelId="{4473F8ED-1440-40E8-B456-58B0EA246441}">
      <dsp:nvSpPr>
        <dsp:cNvPr id="0" name=""/>
        <dsp:cNvSpPr/>
      </dsp:nvSpPr>
      <dsp:spPr>
        <a:xfrm>
          <a:off x="0" y="1142037"/>
          <a:ext cx="2743200" cy="617760"/>
        </a:xfrm>
        <a:prstGeom prst="roundRect">
          <a:avLst/>
        </a:prstGeom>
        <a:gradFill rotWithShape="0">
          <a:gsLst>
            <a:gs pos="0">
              <a:schemeClr val="accent2">
                <a:hueOff val="3957205"/>
                <a:satOff val="-25907"/>
                <a:lumOff val="5685"/>
                <a:alphaOff val="0"/>
                <a:tint val="1000"/>
              </a:schemeClr>
            </a:gs>
            <a:gs pos="68000">
              <a:schemeClr val="accent2">
                <a:hueOff val="3957205"/>
                <a:satOff val="-25907"/>
                <a:lumOff val="5685"/>
                <a:alphaOff val="0"/>
                <a:tint val="77000"/>
              </a:schemeClr>
            </a:gs>
            <a:gs pos="81000">
              <a:schemeClr val="accent2">
                <a:hueOff val="3957205"/>
                <a:satOff val="-25907"/>
                <a:lumOff val="5685"/>
                <a:alphaOff val="0"/>
                <a:tint val="79000"/>
              </a:schemeClr>
            </a:gs>
            <a:gs pos="86000">
              <a:schemeClr val="accent2">
                <a:hueOff val="3957205"/>
                <a:satOff val="-25907"/>
                <a:lumOff val="5685"/>
                <a:alphaOff val="0"/>
                <a:tint val="73000"/>
              </a:schemeClr>
            </a:gs>
            <a:gs pos="100000">
              <a:schemeClr val="accent2">
                <a:hueOff val="3957205"/>
                <a:satOff val="-25907"/>
                <a:lumOff val="5685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3957205"/>
              <a:satOff val="-25907"/>
              <a:lumOff val="5685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Flow (no app, but does support mobile device)</a:t>
          </a:r>
          <a:endParaRPr lang="en-US" sz="1600" kern="1200" dirty="0"/>
        </a:p>
      </dsp:txBody>
      <dsp:txXfrm>
        <a:off x="30157" y="1172194"/>
        <a:ext cx="2682886" cy="557446"/>
      </dsp:txXfrm>
    </dsp:sp>
    <dsp:sp modelId="{DB0CE4E3-662A-4659-B597-DA2D6CFFAACE}">
      <dsp:nvSpPr>
        <dsp:cNvPr id="0" name=""/>
        <dsp:cNvSpPr/>
      </dsp:nvSpPr>
      <dsp:spPr>
        <a:xfrm>
          <a:off x="0" y="1805877"/>
          <a:ext cx="2743200" cy="617760"/>
        </a:xfrm>
        <a:prstGeom prst="roundRect">
          <a:avLst/>
        </a:prstGeom>
        <a:gradFill rotWithShape="0">
          <a:gsLst>
            <a:gs pos="0">
              <a:schemeClr val="accent2">
                <a:hueOff val="7914410"/>
                <a:satOff val="-51814"/>
                <a:lumOff val="11371"/>
                <a:alphaOff val="0"/>
                <a:tint val="1000"/>
              </a:schemeClr>
            </a:gs>
            <a:gs pos="68000">
              <a:schemeClr val="accent2">
                <a:hueOff val="7914410"/>
                <a:satOff val="-51814"/>
                <a:lumOff val="11371"/>
                <a:alphaOff val="0"/>
                <a:tint val="77000"/>
              </a:schemeClr>
            </a:gs>
            <a:gs pos="81000">
              <a:schemeClr val="accent2">
                <a:hueOff val="7914410"/>
                <a:satOff val="-51814"/>
                <a:lumOff val="11371"/>
                <a:alphaOff val="0"/>
                <a:tint val="79000"/>
              </a:schemeClr>
            </a:gs>
            <a:gs pos="86000">
              <a:schemeClr val="accent2">
                <a:hueOff val="7914410"/>
                <a:satOff val="-51814"/>
                <a:lumOff val="11371"/>
                <a:alphaOff val="0"/>
                <a:tint val="73000"/>
              </a:schemeClr>
            </a:gs>
            <a:gs pos="100000">
              <a:schemeClr val="accent2">
                <a:hueOff val="7914410"/>
                <a:satOff val="-51814"/>
                <a:lumOff val="11371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7914410"/>
              <a:satOff val="-51814"/>
              <a:lumOff val="11371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BibMe</a:t>
          </a:r>
          <a:endParaRPr lang="en-US" sz="1600" kern="1200" dirty="0"/>
        </a:p>
      </dsp:txBody>
      <dsp:txXfrm>
        <a:off x="30157" y="1836034"/>
        <a:ext cx="2682886" cy="557446"/>
      </dsp:txXfrm>
    </dsp:sp>
    <dsp:sp modelId="{932465D9-C8E4-4B6F-8B0D-A35674A36353}">
      <dsp:nvSpPr>
        <dsp:cNvPr id="0" name=""/>
        <dsp:cNvSpPr/>
      </dsp:nvSpPr>
      <dsp:spPr>
        <a:xfrm>
          <a:off x="0" y="2469717"/>
          <a:ext cx="2743200" cy="617760"/>
        </a:xfrm>
        <a:prstGeom prst="roundRect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1000"/>
              </a:schemeClr>
            </a:gs>
            <a:gs pos="68000">
              <a:schemeClr val="accent2">
                <a:hueOff val="11871614"/>
                <a:satOff val="-77721"/>
                <a:lumOff val="17056"/>
                <a:alphaOff val="0"/>
                <a:tint val="77000"/>
              </a:schemeClr>
            </a:gs>
            <a:gs pos="81000">
              <a:schemeClr val="accent2">
                <a:hueOff val="11871614"/>
                <a:satOff val="-77721"/>
                <a:lumOff val="17056"/>
                <a:alphaOff val="0"/>
                <a:tint val="79000"/>
              </a:schemeClr>
            </a:gs>
            <a:gs pos="86000">
              <a:schemeClr val="accent2">
                <a:hueOff val="11871614"/>
                <a:satOff val="-77721"/>
                <a:lumOff val="17056"/>
                <a:alphaOff val="0"/>
                <a:tint val="73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Son of Citation Machine</a:t>
          </a:r>
          <a:endParaRPr lang="en-US" sz="1600" kern="1200" dirty="0"/>
        </a:p>
      </dsp:txBody>
      <dsp:txXfrm>
        <a:off x="30157" y="2499874"/>
        <a:ext cx="2682886" cy="55744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58046-029F-45A2-B84A-ABBF93AA1E4B}">
      <dsp:nvSpPr>
        <dsp:cNvPr id="0" name=""/>
        <dsp:cNvSpPr/>
      </dsp:nvSpPr>
      <dsp:spPr>
        <a:xfrm>
          <a:off x="0" y="1167"/>
          <a:ext cx="2743200" cy="608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EndNote</a:t>
          </a:r>
          <a:endParaRPr lang="en-US" sz="2600" kern="1200" dirty="0"/>
        </a:p>
      </dsp:txBody>
      <dsp:txXfrm>
        <a:off x="29700" y="30867"/>
        <a:ext cx="2683800" cy="549000"/>
      </dsp:txXfrm>
    </dsp:sp>
    <dsp:sp modelId="{42222F27-5FC3-4160-86A7-9EC214BEF750}">
      <dsp:nvSpPr>
        <dsp:cNvPr id="0" name=""/>
        <dsp:cNvSpPr/>
      </dsp:nvSpPr>
      <dsp:spPr>
        <a:xfrm>
          <a:off x="0" y="684447"/>
          <a:ext cx="2743200" cy="608400"/>
        </a:xfrm>
        <a:prstGeom prst="roundRect">
          <a:avLst/>
        </a:prstGeom>
        <a:gradFill rotWithShape="0">
          <a:gsLst>
            <a:gs pos="0">
              <a:schemeClr val="accent2">
                <a:hueOff val="2967903"/>
                <a:satOff val="-19430"/>
                <a:lumOff val="4264"/>
                <a:alphaOff val="0"/>
                <a:tint val="73000"/>
                <a:satMod val="150000"/>
              </a:schemeClr>
            </a:gs>
            <a:gs pos="25000">
              <a:schemeClr val="accent2">
                <a:hueOff val="2967903"/>
                <a:satOff val="-19430"/>
                <a:lumOff val="4264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2967903"/>
                <a:satOff val="-19430"/>
                <a:lumOff val="4264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2967903"/>
                <a:satOff val="-19430"/>
                <a:lumOff val="4264"/>
                <a:alphaOff val="0"/>
                <a:shade val="57000"/>
                <a:satMod val="120000"/>
              </a:schemeClr>
            </a:gs>
            <a:gs pos="80000">
              <a:schemeClr val="accent2">
                <a:hueOff val="2967903"/>
                <a:satOff val="-19430"/>
                <a:lumOff val="4264"/>
                <a:alphaOff val="0"/>
                <a:shade val="56000"/>
                <a:satMod val="145000"/>
              </a:schemeClr>
            </a:gs>
            <a:gs pos="88000">
              <a:schemeClr val="accent2">
                <a:hueOff val="2967903"/>
                <a:satOff val="-19430"/>
                <a:lumOff val="4264"/>
                <a:alphaOff val="0"/>
                <a:shade val="63000"/>
                <a:satMod val="160000"/>
              </a:schemeClr>
            </a:gs>
            <a:gs pos="100000">
              <a:schemeClr val="accent2">
                <a:hueOff val="2967903"/>
                <a:satOff val="-19430"/>
                <a:lumOff val="4264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2967903"/>
              <a:satOff val="-19430"/>
              <a:lumOff val="4264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Zotero </a:t>
          </a:r>
          <a:endParaRPr lang="en-US" sz="2600" kern="1200" dirty="0"/>
        </a:p>
      </dsp:txBody>
      <dsp:txXfrm>
        <a:off x="29700" y="714147"/>
        <a:ext cx="2683800" cy="549000"/>
      </dsp:txXfrm>
    </dsp:sp>
    <dsp:sp modelId="{2A889E1B-4AFD-45BB-90AD-271D4E68E6E2}">
      <dsp:nvSpPr>
        <dsp:cNvPr id="0" name=""/>
        <dsp:cNvSpPr/>
      </dsp:nvSpPr>
      <dsp:spPr>
        <a:xfrm>
          <a:off x="0" y="1367728"/>
          <a:ext cx="2743200" cy="608400"/>
        </a:xfrm>
        <a:prstGeom prst="roundRect">
          <a:avLst/>
        </a:prstGeom>
        <a:gradFill rotWithShape="0">
          <a:gsLst>
            <a:gs pos="0">
              <a:schemeClr val="accent2">
                <a:hueOff val="5935807"/>
                <a:satOff val="-38860"/>
                <a:lumOff val="8528"/>
                <a:alphaOff val="0"/>
                <a:tint val="73000"/>
                <a:satMod val="150000"/>
              </a:schemeClr>
            </a:gs>
            <a:gs pos="25000">
              <a:schemeClr val="accent2">
                <a:hueOff val="5935807"/>
                <a:satOff val="-38860"/>
                <a:lumOff val="85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5935807"/>
                <a:satOff val="-38860"/>
                <a:lumOff val="85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5935807"/>
                <a:satOff val="-38860"/>
                <a:lumOff val="8528"/>
                <a:alphaOff val="0"/>
                <a:shade val="57000"/>
                <a:satMod val="120000"/>
              </a:schemeClr>
            </a:gs>
            <a:gs pos="80000">
              <a:schemeClr val="accent2">
                <a:hueOff val="5935807"/>
                <a:satOff val="-38860"/>
                <a:lumOff val="8528"/>
                <a:alphaOff val="0"/>
                <a:shade val="56000"/>
                <a:satMod val="145000"/>
              </a:schemeClr>
            </a:gs>
            <a:gs pos="88000">
              <a:schemeClr val="accent2">
                <a:hueOff val="5935807"/>
                <a:satOff val="-38860"/>
                <a:lumOff val="8528"/>
                <a:alphaOff val="0"/>
                <a:shade val="63000"/>
                <a:satMod val="16000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5935807"/>
              <a:satOff val="-38860"/>
              <a:lumOff val="8528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Mendeley</a:t>
          </a:r>
          <a:r>
            <a:rPr lang="en-US" sz="2600" kern="1200" dirty="0" smtClean="0"/>
            <a:t> </a:t>
          </a:r>
          <a:endParaRPr lang="en-US" sz="2600" kern="1200" dirty="0"/>
        </a:p>
      </dsp:txBody>
      <dsp:txXfrm>
        <a:off x="29700" y="1397428"/>
        <a:ext cx="2683800" cy="549000"/>
      </dsp:txXfrm>
    </dsp:sp>
    <dsp:sp modelId="{479101EF-0F56-4BEF-8708-1E9703EFC782}">
      <dsp:nvSpPr>
        <dsp:cNvPr id="0" name=""/>
        <dsp:cNvSpPr/>
      </dsp:nvSpPr>
      <dsp:spPr>
        <a:xfrm>
          <a:off x="0" y="2051008"/>
          <a:ext cx="2743200" cy="608400"/>
        </a:xfrm>
        <a:prstGeom prst="roundRect">
          <a:avLst/>
        </a:prstGeom>
        <a:gradFill rotWithShape="0">
          <a:gsLst>
            <a:gs pos="0">
              <a:schemeClr val="accent2">
                <a:hueOff val="8903710"/>
                <a:satOff val="-58291"/>
                <a:lumOff val="12792"/>
                <a:alphaOff val="0"/>
                <a:tint val="73000"/>
                <a:satMod val="150000"/>
              </a:schemeClr>
            </a:gs>
            <a:gs pos="25000">
              <a:schemeClr val="accent2">
                <a:hueOff val="8903710"/>
                <a:satOff val="-58291"/>
                <a:lumOff val="12792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8903710"/>
                <a:satOff val="-58291"/>
                <a:lumOff val="12792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8903710"/>
                <a:satOff val="-58291"/>
                <a:lumOff val="12792"/>
                <a:alphaOff val="0"/>
                <a:shade val="57000"/>
                <a:satMod val="120000"/>
              </a:schemeClr>
            </a:gs>
            <a:gs pos="80000">
              <a:schemeClr val="accent2">
                <a:hueOff val="8903710"/>
                <a:satOff val="-58291"/>
                <a:lumOff val="12792"/>
                <a:alphaOff val="0"/>
                <a:shade val="56000"/>
                <a:satMod val="145000"/>
              </a:schemeClr>
            </a:gs>
            <a:gs pos="88000">
              <a:schemeClr val="accent2">
                <a:hueOff val="8903710"/>
                <a:satOff val="-58291"/>
                <a:lumOff val="12792"/>
                <a:alphaOff val="0"/>
                <a:shade val="63000"/>
                <a:satMod val="160000"/>
              </a:schemeClr>
            </a:gs>
            <a:gs pos="100000">
              <a:schemeClr val="accent2">
                <a:hueOff val="8903710"/>
                <a:satOff val="-58291"/>
                <a:lumOff val="12792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8903710"/>
              <a:satOff val="-58291"/>
              <a:lumOff val="12792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RefWorks</a:t>
          </a:r>
          <a:endParaRPr lang="en-US" sz="2600" kern="1200" dirty="0"/>
        </a:p>
      </dsp:txBody>
      <dsp:txXfrm>
        <a:off x="29700" y="2080708"/>
        <a:ext cx="2683800" cy="549000"/>
      </dsp:txXfrm>
    </dsp:sp>
    <dsp:sp modelId="{F8E274AF-75EA-4EC7-8CAC-86D88EEB7C1C}">
      <dsp:nvSpPr>
        <dsp:cNvPr id="0" name=""/>
        <dsp:cNvSpPr/>
      </dsp:nvSpPr>
      <dsp:spPr>
        <a:xfrm>
          <a:off x="0" y="2734288"/>
          <a:ext cx="2743200" cy="608400"/>
        </a:xfrm>
        <a:prstGeom prst="roundRect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73000"/>
                <a:satMod val="150000"/>
              </a:schemeClr>
            </a:gs>
            <a:gs pos="25000">
              <a:schemeClr val="accent2">
                <a:hueOff val="11871614"/>
                <a:satOff val="-77721"/>
                <a:lumOff val="17056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1871614"/>
                <a:satOff val="-77721"/>
                <a:lumOff val="17056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1871614"/>
                <a:satOff val="-77721"/>
                <a:lumOff val="17056"/>
                <a:alphaOff val="0"/>
                <a:shade val="57000"/>
                <a:satMod val="12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56000"/>
                <a:satMod val="145000"/>
              </a:schemeClr>
            </a:gs>
            <a:gs pos="88000">
              <a:schemeClr val="accent2">
                <a:hueOff val="11871614"/>
                <a:satOff val="-77721"/>
                <a:lumOff val="17056"/>
                <a:alphaOff val="0"/>
                <a:shade val="63000"/>
                <a:satMod val="16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Flow</a:t>
          </a:r>
          <a:endParaRPr lang="en-US" sz="2600" kern="1200" dirty="0"/>
        </a:p>
      </dsp:txBody>
      <dsp:txXfrm>
        <a:off x="29700" y="2763988"/>
        <a:ext cx="2683800" cy="5490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4A995-450D-40A5-998E-FADF2D7D0687}">
      <dsp:nvSpPr>
        <dsp:cNvPr id="0" name=""/>
        <dsp:cNvSpPr/>
      </dsp:nvSpPr>
      <dsp:spPr>
        <a:xfrm>
          <a:off x="0" y="75040"/>
          <a:ext cx="2743200" cy="926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NoodleTools</a:t>
          </a:r>
          <a:r>
            <a:rPr lang="en-US" sz="2400" kern="1200" dirty="0" smtClean="0"/>
            <a:t> MLA Lite</a:t>
          </a:r>
          <a:endParaRPr lang="en-US" sz="2400" kern="1200" dirty="0"/>
        </a:p>
      </dsp:txBody>
      <dsp:txXfrm>
        <a:off x="45235" y="120275"/>
        <a:ext cx="2652730" cy="836169"/>
      </dsp:txXfrm>
    </dsp:sp>
    <dsp:sp modelId="{056025A6-6F56-4851-A7C2-37E2006BDCE1}">
      <dsp:nvSpPr>
        <dsp:cNvPr id="0" name=""/>
        <dsp:cNvSpPr/>
      </dsp:nvSpPr>
      <dsp:spPr>
        <a:xfrm>
          <a:off x="0" y="1070800"/>
          <a:ext cx="2743200" cy="926639"/>
        </a:xfrm>
        <a:prstGeom prst="roundRect">
          <a:avLst/>
        </a:prstGeom>
        <a:gradFill rotWithShape="0">
          <a:gsLst>
            <a:gs pos="0">
              <a:schemeClr val="accent2">
                <a:hueOff val="3957205"/>
                <a:satOff val="-25907"/>
                <a:lumOff val="5685"/>
                <a:alphaOff val="0"/>
                <a:tint val="1000"/>
              </a:schemeClr>
            </a:gs>
            <a:gs pos="68000">
              <a:schemeClr val="accent2">
                <a:hueOff val="3957205"/>
                <a:satOff val="-25907"/>
                <a:lumOff val="5685"/>
                <a:alphaOff val="0"/>
                <a:tint val="77000"/>
              </a:schemeClr>
            </a:gs>
            <a:gs pos="81000">
              <a:schemeClr val="accent2">
                <a:hueOff val="3957205"/>
                <a:satOff val="-25907"/>
                <a:lumOff val="5685"/>
                <a:alphaOff val="0"/>
                <a:tint val="79000"/>
              </a:schemeClr>
            </a:gs>
            <a:gs pos="86000">
              <a:schemeClr val="accent2">
                <a:hueOff val="3957205"/>
                <a:satOff val="-25907"/>
                <a:lumOff val="5685"/>
                <a:alphaOff val="0"/>
                <a:tint val="73000"/>
              </a:schemeClr>
            </a:gs>
            <a:gs pos="100000">
              <a:schemeClr val="accent2">
                <a:hueOff val="3957205"/>
                <a:satOff val="-25907"/>
                <a:lumOff val="5685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3957205"/>
              <a:satOff val="-25907"/>
              <a:lumOff val="5685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EasyBib</a:t>
          </a:r>
          <a:endParaRPr lang="en-US" sz="2400" kern="1200" dirty="0"/>
        </a:p>
      </dsp:txBody>
      <dsp:txXfrm>
        <a:off x="45235" y="1116035"/>
        <a:ext cx="2652730" cy="836169"/>
      </dsp:txXfrm>
    </dsp:sp>
    <dsp:sp modelId="{2A889E1B-4AFD-45BB-90AD-271D4E68E6E2}">
      <dsp:nvSpPr>
        <dsp:cNvPr id="0" name=""/>
        <dsp:cNvSpPr/>
      </dsp:nvSpPr>
      <dsp:spPr>
        <a:xfrm>
          <a:off x="0" y="2066560"/>
          <a:ext cx="2743200" cy="926639"/>
        </a:xfrm>
        <a:prstGeom prst="roundRect">
          <a:avLst/>
        </a:prstGeom>
        <a:gradFill rotWithShape="0">
          <a:gsLst>
            <a:gs pos="0">
              <a:schemeClr val="accent2">
                <a:hueOff val="7914410"/>
                <a:satOff val="-51814"/>
                <a:lumOff val="11371"/>
                <a:alphaOff val="0"/>
                <a:tint val="1000"/>
              </a:schemeClr>
            </a:gs>
            <a:gs pos="68000">
              <a:schemeClr val="accent2">
                <a:hueOff val="7914410"/>
                <a:satOff val="-51814"/>
                <a:lumOff val="11371"/>
                <a:alphaOff val="0"/>
                <a:tint val="77000"/>
              </a:schemeClr>
            </a:gs>
            <a:gs pos="81000">
              <a:schemeClr val="accent2">
                <a:hueOff val="7914410"/>
                <a:satOff val="-51814"/>
                <a:lumOff val="11371"/>
                <a:alphaOff val="0"/>
                <a:tint val="79000"/>
              </a:schemeClr>
            </a:gs>
            <a:gs pos="86000">
              <a:schemeClr val="accent2">
                <a:hueOff val="7914410"/>
                <a:satOff val="-51814"/>
                <a:lumOff val="11371"/>
                <a:alphaOff val="0"/>
                <a:tint val="73000"/>
              </a:schemeClr>
            </a:gs>
            <a:gs pos="100000">
              <a:schemeClr val="accent2">
                <a:hueOff val="7914410"/>
                <a:satOff val="-51814"/>
                <a:lumOff val="11371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7914410"/>
              <a:satOff val="-51814"/>
              <a:lumOff val="11371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BibMe</a:t>
          </a:r>
          <a:endParaRPr lang="en-US" sz="2400" kern="1200" dirty="0"/>
        </a:p>
      </dsp:txBody>
      <dsp:txXfrm>
        <a:off x="45235" y="2111795"/>
        <a:ext cx="2652730" cy="836169"/>
      </dsp:txXfrm>
    </dsp:sp>
    <dsp:sp modelId="{771E8A7E-409D-4F3B-A2EF-E59B023779C5}">
      <dsp:nvSpPr>
        <dsp:cNvPr id="0" name=""/>
        <dsp:cNvSpPr/>
      </dsp:nvSpPr>
      <dsp:spPr>
        <a:xfrm>
          <a:off x="0" y="3062319"/>
          <a:ext cx="2743200" cy="926639"/>
        </a:xfrm>
        <a:prstGeom prst="roundRect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1000"/>
              </a:schemeClr>
            </a:gs>
            <a:gs pos="68000">
              <a:schemeClr val="accent2">
                <a:hueOff val="11871614"/>
                <a:satOff val="-77721"/>
                <a:lumOff val="17056"/>
                <a:alphaOff val="0"/>
                <a:tint val="77000"/>
              </a:schemeClr>
            </a:gs>
            <a:gs pos="81000">
              <a:schemeClr val="accent2">
                <a:hueOff val="11871614"/>
                <a:satOff val="-77721"/>
                <a:lumOff val="17056"/>
                <a:alphaOff val="0"/>
                <a:tint val="79000"/>
              </a:schemeClr>
            </a:gs>
            <a:gs pos="86000">
              <a:schemeClr val="accent2">
                <a:hueOff val="11871614"/>
                <a:satOff val="-77721"/>
                <a:lumOff val="17056"/>
                <a:alphaOff val="0"/>
                <a:tint val="73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Son of Citation Machine</a:t>
          </a:r>
          <a:endParaRPr lang="en-US" sz="2400" kern="1200" dirty="0"/>
        </a:p>
      </dsp:txBody>
      <dsp:txXfrm>
        <a:off x="45235" y="3107554"/>
        <a:ext cx="2652730" cy="836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025A6-6F56-4851-A7C2-37E2006BDCE1}">
      <dsp:nvSpPr>
        <dsp:cNvPr id="0" name=""/>
        <dsp:cNvSpPr/>
      </dsp:nvSpPr>
      <dsp:spPr>
        <a:xfrm>
          <a:off x="0" y="238412"/>
          <a:ext cx="2743200" cy="1081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NoodleTools</a:t>
          </a:r>
          <a:r>
            <a:rPr lang="en-US" sz="2500" kern="1200" dirty="0" smtClean="0"/>
            <a:t> MLA Lite</a:t>
          </a:r>
          <a:endParaRPr lang="en-US" sz="2500" kern="1200" dirty="0"/>
        </a:p>
      </dsp:txBody>
      <dsp:txXfrm>
        <a:off x="52774" y="291186"/>
        <a:ext cx="2637652" cy="975532"/>
      </dsp:txXfrm>
    </dsp:sp>
    <dsp:sp modelId="{2A889E1B-4AFD-45BB-90AD-271D4E68E6E2}">
      <dsp:nvSpPr>
        <dsp:cNvPr id="0" name=""/>
        <dsp:cNvSpPr/>
      </dsp:nvSpPr>
      <dsp:spPr>
        <a:xfrm>
          <a:off x="0" y="1394113"/>
          <a:ext cx="2743200" cy="1081080"/>
        </a:xfrm>
        <a:prstGeom prst="roundRect">
          <a:avLst/>
        </a:prstGeom>
        <a:gradFill rotWithShape="0">
          <a:gsLst>
            <a:gs pos="0">
              <a:schemeClr val="accent2">
                <a:hueOff val="5935807"/>
                <a:satOff val="-38860"/>
                <a:lumOff val="8528"/>
                <a:alphaOff val="0"/>
                <a:tint val="1000"/>
              </a:schemeClr>
            </a:gs>
            <a:gs pos="68000">
              <a:schemeClr val="accent2">
                <a:hueOff val="5935807"/>
                <a:satOff val="-38860"/>
                <a:lumOff val="8528"/>
                <a:alphaOff val="0"/>
                <a:tint val="77000"/>
              </a:schemeClr>
            </a:gs>
            <a:gs pos="81000">
              <a:schemeClr val="accent2">
                <a:hueOff val="5935807"/>
                <a:satOff val="-38860"/>
                <a:lumOff val="8528"/>
                <a:alphaOff val="0"/>
                <a:tint val="79000"/>
              </a:schemeClr>
            </a:gs>
            <a:gs pos="86000">
              <a:schemeClr val="accent2">
                <a:hueOff val="5935807"/>
                <a:satOff val="-38860"/>
                <a:lumOff val="8528"/>
                <a:alphaOff val="0"/>
                <a:tint val="7300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5935807"/>
              <a:satOff val="-38860"/>
              <a:lumOff val="85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BibMe</a:t>
          </a:r>
          <a:endParaRPr lang="en-US" sz="2500" kern="1200" dirty="0"/>
        </a:p>
      </dsp:txBody>
      <dsp:txXfrm>
        <a:off x="52774" y="1446887"/>
        <a:ext cx="2637652" cy="975532"/>
      </dsp:txXfrm>
    </dsp:sp>
    <dsp:sp modelId="{87641AEB-7594-4636-A270-97C061859A25}">
      <dsp:nvSpPr>
        <dsp:cNvPr id="0" name=""/>
        <dsp:cNvSpPr/>
      </dsp:nvSpPr>
      <dsp:spPr>
        <a:xfrm>
          <a:off x="0" y="2529514"/>
          <a:ext cx="2743200" cy="971015"/>
        </a:xfrm>
        <a:prstGeom prst="roundRect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1000"/>
              </a:schemeClr>
            </a:gs>
            <a:gs pos="68000">
              <a:schemeClr val="accent2">
                <a:hueOff val="11871614"/>
                <a:satOff val="-77721"/>
                <a:lumOff val="17056"/>
                <a:alphaOff val="0"/>
                <a:tint val="77000"/>
              </a:schemeClr>
            </a:gs>
            <a:gs pos="81000">
              <a:schemeClr val="accent2">
                <a:hueOff val="11871614"/>
                <a:satOff val="-77721"/>
                <a:lumOff val="17056"/>
                <a:alphaOff val="0"/>
                <a:tint val="79000"/>
              </a:schemeClr>
            </a:gs>
            <a:gs pos="86000">
              <a:schemeClr val="accent2">
                <a:hueOff val="11871614"/>
                <a:satOff val="-77721"/>
                <a:lumOff val="17056"/>
                <a:alphaOff val="0"/>
                <a:tint val="73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Son of Citation Machine</a:t>
          </a:r>
          <a:endParaRPr lang="en-US" sz="2500" kern="1200" dirty="0"/>
        </a:p>
      </dsp:txBody>
      <dsp:txXfrm>
        <a:off x="47401" y="2576915"/>
        <a:ext cx="2648398" cy="8762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4A995-450D-40A5-998E-FADF2D7D0687}">
      <dsp:nvSpPr>
        <dsp:cNvPr id="0" name=""/>
        <dsp:cNvSpPr/>
      </dsp:nvSpPr>
      <dsp:spPr>
        <a:xfrm>
          <a:off x="0" y="116372"/>
          <a:ext cx="2743200" cy="7224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Proquest</a:t>
          </a:r>
          <a:r>
            <a:rPr lang="en-US" sz="1900" kern="1200" dirty="0" smtClean="0"/>
            <a:t> Flow (easy)</a:t>
          </a:r>
          <a:endParaRPr lang="en-US" sz="1900" kern="1200" dirty="0"/>
        </a:p>
      </dsp:txBody>
      <dsp:txXfrm>
        <a:off x="35268" y="151640"/>
        <a:ext cx="2672664" cy="651938"/>
      </dsp:txXfrm>
    </dsp:sp>
    <dsp:sp modelId="{056025A6-6F56-4851-A7C2-37E2006BDCE1}">
      <dsp:nvSpPr>
        <dsp:cNvPr id="0" name=""/>
        <dsp:cNvSpPr/>
      </dsp:nvSpPr>
      <dsp:spPr>
        <a:xfrm>
          <a:off x="0" y="893567"/>
          <a:ext cx="2743200" cy="722474"/>
        </a:xfrm>
        <a:prstGeom prst="roundRect">
          <a:avLst/>
        </a:prstGeom>
        <a:gradFill rotWithShape="0">
          <a:gsLst>
            <a:gs pos="0">
              <a:schemeClr val="accent2">
                <a:hueOff val="2967903"/>
                <a:satOff val="-19430"/>
                <a:lumOff val="4264"/>
                <a:alphaOff val="0"/>
                <a:tint val="73000"/>
                <a:satMod val="150000"/>
              </a:schemeClr>
            </a:gs>
            <a:gs pos="25000">
              <a:schemeClr val="accent2">
                <a:hueOff val="2967903"/>
                <a:satOff val="-19430"/>
                <a:lumOff val="4264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2967903"/>
                <a:satOff val="-19430"/>
                <a:lumOff val="4264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2967903"/>
                <a:satOff val="-19430"/>
                <a:lumOff val="4264"/>
                <a:alphaOff val="0"/>
                <a:shade val="57000"/>
                <a:satMod val="120000"/>
              </a:schemeClr>
            </a:gs>
            <a:gs pos="80000">
              <a:schemeClr val="accent2">
                <a:hueOff val="2967903"/>
                <a:satOff val="-19430"/>
                <a:lumOff val="4264"/>
                <a:alphaOff val="0"/>
                <a:shade val="56000"/>
                <a:satMod val="145000"/>
              </a:schemeClr>
            </a:gs>
            <a:gs pos="88000">
              <a:schemeClr val="accent2">
                <a:hueOff val="2967903"/>
                <a:satOff val="-19430"/>
                <a:lumOff val="4264"/>
                <a:alphaOff val="0"/>
                <a:shade val="63000"/>
                <a:satMod val="160000"/>
              </a:schemeClr>
            </a:gs>
            <a:gs pos="100000">
              <a:schemeClr val="accent2">
                <a:hueOff val="2967903"/>
                <a:satOff val="-19430"/>
                <a:lumOff val="4264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2967903"/>
              <a:satOff val="-19430"/>
              <a:lumOff val="4264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Zotero</a:t>
          </a:r>
          <a:r>
            <a:rPr lang="en-US" sz="1900" kern="1200" dirty="0" smtClean="0"/>
            <a:t> (easy)</a:t>
          </a:r>
          <a:endParaRPr lang="en-US" sz="1900" kern="1200" dirty="0"/>
        </a:p>
      </dsp:txBody>
      <dsp:txXfrm>
        <a:off x="35268" y="928835"/>
        <a:ext cx="2672664" cy="651938"/>
      </dsp:txXfrm>
    </dsp:sp>
    <dsp:sp modelId="{2A889E1B-4AFD-45BB-90AD-271D4E68E6E2}">
      <dsp:nvSpPr>
        <dsp:cNvPr id="0" name=""/>
        <dsp:cNvSpPr/>
      </dsp:nvSpPr>
      <dsp:spPr>
        <a:xfrm>
          <a:off x="0" y="1670762"/>
          <a:ext cx="2743200" cy="722474"/>
        </a:xfrm>
        <a:prstGeom prst="roundRect">
          <a:avLst/>
        </a:prstGeom>
        <a:gradFill rotWithShape="0">
          <a:gsLst>
            <a:gs pos="0">
              <a:schemeClr val="accent2">
                <a:hueOff val="5935807"/>
                <a:satOff val="-38860"/>
                <a:lumOff val="8528"/>
                <a:alphaOff val="0"/>
                <a:tint val="73000"/>
                <a:satMod val="150000"/>
              </a:schemeClr>
            </a:gs>
            <a:gs pos="25000">
              <a:schemeClr val="accent2">
                <a:hueOff val="5935807"/>
                <a:satOff val="-38860"/>
                <a:lumOff val="85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5935807"/>
                <a:satOff val="-38860"/>
                <a:lumOff val="85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5935807"/>
                <a:satOff val="-38860"/>
                <a:lumOff val="8528"/>
                <a:alphaOff val="0"/>
                <a:shade val="57000"/>
                <a:satMod val="120000"/>
              </a:schemeClr>
            </a:gs>
            <a:gs pos="80000">
              <a:schemeClr val="accent2">
                <a:hueOff val="5935807"/>
                <a:satOff val="-38860"/>
                <a:lumOff val="8528"/>
                <a:alphaOff val="0"/>
                <a:shade val="56000"/>
                <a:satMod val="145000"/>
              </a:schemeClr>
            </a:gs>
            <a:gs pos="88000">
              <a:schemeClr val="accent2">
                <a:hueOff val="5935807"/>
                <a:satOff val="-38860"/>
                <a:lumOff val="8528"/>
                <a:alphaOff val="0"/>
                <a:shade val="63000"/>
                <a:satMod val="16000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5935807"/>
              <a:satOff val="-38860"/>
              <a:lumOff val="8528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Mendeley</a:t>
          </a:r>
          <a:r>
            <a:rPr lang="en-US" sz="1900" kern="1200" dirty="0" smtClean="0"/>
            <a:t> (easy)</a:t>
          </a:r>
          <a:endParaRPr lang="en-US" sz="1900" kern="1200" dirty="0"/>
        </a:p>
      </dsp:txBody>
      <dsp:txXfrm>
        <a:off x="35268" y="1706030"/>
        <a:ext cx="2672664" cy="651938"/>
      </dsp:txXfrm>
    </dsp:sp>
    <dsp:sp modelId="{E6E90EBC-1F8A-4915-B34E-EF980A50F85E}">
      <dsp:nvSpPr>
        <dsp:cNvPr id="0" name=""/>
        <dsp:cNvSpPr/>
      </dsp:nvSpPr>
      <dsp:spPr>
        <a:xfrm>
          <a:off x="0" y="2447957"/>
          <a:ext cx="2743200" cy="722474"/>
        </a:xfrm>
        <a:prstGeom prst="roundRect">
          <a:avLst/>
        </a:prstGeom>
        <a:gradFill rotWithShape="0">
          <a:gsLst>
            <a:gs pos="0">
              <a:schemeClr val="accent2">
                <a:hueOff val="8903710"/>
                <a:satOff val="-58291"/>
                <a:lumOff val="12792"/>
                <a:alphaOff val="0"/>
                <a:tint val="73000"/>
                <a:satMod val="150000"/>
              </a:schemeClr>
            </a:gs>
            <a:gs pos="25000">
              <a:schemeClr val="accent2">
                <a:hueOff val="8903710"/>
                <a:satOff val="-58291"/>
                <a:lumOff val="12792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8903710"/>
                <a:satOff val="-58291"/>
                <a:lumOff val="12792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8903710"/>
                <a:satOff val="-58291"/>
                <a:lumOff val="12792"/>
                <a:alphaOff val="0"/>
                <a:shade val="57000"/>
                <a:satMod val="120000"/>
              </a:schemeClr>
            </a:gs>
            <a:gs pos="80000">
              <a:schemeClr val="accent2">
                <a:hueOff val="8903710"/>
                <a:satOff val="-58291"/>
                <a:lumOff val="12792"/>
                <a:alphaOff val="0"/>
                <a:shade val="56000"/>
                <a:satMod val="145000"/>
              </a:schemeClr>
            </a:gs>
            <a:gs pos="88000">
              <a:schemeClr val="accent2">
                <a:hueOff val="8903710"/>
                <a:satOff val="-58291"/>
                <a:lumOff val="12792"/>
                <a:alphaOff val="0"/>
                <a:shade val="63000"/>
                <a:satMod val="160000"/>
              </a:schemeClr>
            </a:gs>
            <a:gs pos="100000">
              <a:schemeClr val="accent2">
                <a:hueOff val="8903710"/>
                <a:satOff val="-58291"/>
                <a:lumOff val="12792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8903710"/>
              <a:satOff val="-58291"/>
              <a:lumOff val="12792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RefWorks</a:t>
          </a:r>
          <a:r>
            <a:rPr lang="en-US" sz="1900" kern="1200" dirty="0" smtClean="0"/>
            <a:t> (use </a:t>
          </a:r>
          <a:r>
            <a:rPr lang="en-US" sz="1900" kern="1200" dirty="0" err="1" smtClean="0"/>
            <a:t>RefGrabit</a:t>
          </a:r>
          <a:r>
            <a:rPr lang="en-US" sz="1900" kern="1200" dirty="0" smtClean="0"/>
            <a:t>)</a:t>
          </a:r>
          <a:endParaRPr lang="en-US" sz="1900" kern="1200" dirty="0"/>
        </a:p>
      </dsp:txBody>
      <dsp:txXfrm>
        <a:off x="35268" y="2483225"/>
        <a:ext cx="2672664" cy="651938"/>
      </dsp:txXfrm>
    </dsp:sp>
    <dsp:sp modelId="{01E8DBCD-A376-4DDB-9B78-27CBD8FDA369}">
      <dsp:nvSpPr>
        <dsp:cNvPr id="0" name=""/>
        <dsp:cNvSpPr/>
      </dsp:nvSpPr>
      <dsp:spPr>
        <a:xfrm>
          <a:off x="0" y="3225152"/>
          <a:ext cx="2743200" cy="722474"/>
        </a:xfrm>
        <a:prstGeom prst="roundRect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73000"/>
                <a:satMod val="150000"/>
              </a:schemeClr>
            </a:gs>
            <a:gs pos="25000">
              <a:schemeClr val="accent2">
                <a:hueOff val="11871614"/>
                <a:satOff val="-77721"/>
                <a:lumOff val="17056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1871614"/>
                <a:satOff val="-77721"/>
                <a:lumOff val="17056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1871614"/>
                <a:satOff val="-77721"/>
                <a:lumOff val="17056"/>
                <a:alphaOff val="0"/>
                <a:shade val="57000"/>
                <a:satMod val="12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56000"/>
                <a:satMod val="145000"/>
              </a:schemeClr>
            </a:gs>
            <a:gs pos="88000">
              <a:schemeClr val="accent2">
                <a:hueOff val="11871614"/>
                <a:satOff val="-77721"/>
                <a:lumOff val="17056"/>
                <a:alphaOff val="0"/>
                <a:shade val="63000"/>
                <a:satMod val="16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Endnote (use </a:t>
          </a:r>
          <a:r>
            <a:rPr lang="en-US" sz="1900" kern="1200" dirty="0" err="1" smtClean="0"/>
            <a:t>Bookmarklet</a:t>
          </a:r>
          <a:r>
            <a:rPr lang="en-US" sz="1900" kern="1200" dirty="0" smtClean="0"/>
            <a:t> or add on)</a:t>
          </a:r>
          <a:endParaRPr lang="en-US" sz="1900" kern="1200" dirty="0"/>
        </a:p>
      </dsp:txBody>
      <dsp:txXfrm>
        <a:off x="35268" y="3260420"/>
        <a:ext cx="2672664" cy="6519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89E1B-4AFD-45BB-90AD-271D4E68E6E2}">
      <dsp:nvSpPr>
        <dsp:cNvPr id="0" name=""/>
        <dsp:cNvSpPr/>
      </dsp:nvSpPr>
      <dsp:spPr>
        <a:xfrm>
          <a:off x="0" y="226691"/>
          <a:ext cx="2743200" cy="1081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Son of Citation Machine</a:t>
          </a:r>
          <a:endParaRPr lang="en-US" sz="2800" kern="1200" dirty="0"/>
        </a:p>
      </dsp:txBody>
      <dsp:txXfrm>
        <a:off x="52774" y="279465"/>
        <a:ext cx="2637652" cy="975532"/>
      </dsp:txXfrm>
    </dsp:sp>
    <dsp:sp modelId="{056025A6-6F56-4851-A7C2-37E2006BDCE1}">
      <dsp:nvSpPr>
        <dsp:cNvPr id="0" name=""/>
        <dsp:cNvSpPr/>
      </dsp:nvSpPr>
      <dsp:spPr>
        <a:xfrm>
          <a:off x="0" y="1356750"/>
          <a:ext cx="2743200" cy="1081080"/>
        </a:xfrm>
        <a:prstGeom prst="roundRect">
          <a:avLst/>
        </a:prstGeom>
        <a:gradFill rotWithShape="0">
          <a:gsLst>
            <a:gs pos="0">
              <a:schemeClr val="accent2">
                <a:hueOff val="5935807"/>
                <a:satOff val="-38860"/>
                <a:lumOff val="8528"/>
                <a:alphaOff val="0"/>
                <a:tint val="1000"/>
              </a:schemeClr>
            </a:gs>
            <a:gs pos="68000">
              <a:schemeClr val="accent2">
                <a:hueOff val="5935807"/>
                <a:satOff val="-38860"/>
                <a:lumOff val="8528"/>
                <a:alphaOff val="0"/>
                <a:tint val="77000"/>
              </a:schemeClr>
            </a:gs>
            <a:gs pos="81000">
              <a:schemeClr val="accent2">
                <a:hueOff val="5935807"/>
                <a:satOff val="-38860"/>
                <a:lumOff val="8528"/>
                <a:alphaOff val="0"/>
                <a:tint val="79000"/>
              </a:schemeClr>
            </a:gs>
            <a:gs pos="86000">
              <a:schemeClr val="accent2">
                <a:hueOff val="5935807"/>
                <a:satOff val="-38860"/>
                <a:lumOff val="8528"/>
                <a:alphaOff val="0"/>
                <a:tint val="7300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5935807"/>
              <a:satOff val="-38860"/>
              <a:lumOff val="85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BibMe</a:t>
          </a:r>
          <a:endParaRPr lang="en-US" sz="2800" kern="1200" dirty="0"/>
        </a:p>
      </dsp:txBody>
      <dsp:txXfrm>
        <a:off x="52774" y="1409524"/>
        <a:ext cx="2637652" cy="975532"/>
      </dsp:txXfrm>
    </dsp:sp>
    <dsp:sp modelId="{739DD8A4-7BBA-47FE-8A21-A16E0C8BEEE8}">
      <dsp:nvSpPr>
        <dsp:cNvPr id="0" name=""/>
        <dsp:cNvSpPr/>
      </dsp:nvSpPr>
      <dsp:spPr>
        <a:xfrm>
          <a:off x="0" y="2550130"/>
          <a:ext cx="2743200" cy="1081080"/>
        </a:xfrm>
        <a:prstGeom prst="roundRect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1000"/>
              </a:schemeClr>
            </a:gs>
            <a:gs pos="68000">
              <a:schemeClr val="accent2">
                <a:hueOff val="11871614"/>
                <a:satOff val="-77721"/>
                <a:lumOff val="17056"/>
                <a:alphaOff val="0"/>
                <a:tint val="77000"/>
              </a:schemeClr>
            </a:gs>
            <a:gs pos="81000">
              <a:schemeClr val="accent2">
                <a:hueOff val="11871614"/>
                <a:satOff val="-77721"/>
                <a:lumOff val="17056"/>
                <a:alphaOff val="0"/>
                <a:tint val="79000"/>
              </a:schemeClr>
            </a:gs>
            <a:gs pos="86000">
              <a:schemeClr val="accent2">
                <a:hueOff val="11871614"/>
                <a:satOff val="-77721"/>
                <a:lumOff val="17056"/>
                <a:alphaOff val="0"/>
                <a:tint val="73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EasyBib</a:t>
          </a:r>
          <a:endParaRPr lang="en-US" sz="2800" kern="1200" dirty="0"/>
        </a:p>
      </dsp:txBody>
      <dsp:txXfrm>
        <a:off x="52774" y="2602904"/>
        <a:ext cx="2637652" cy="9755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4A995-450D-40A5-998E-FADF2D7D0687}">
      <dsp:nvSpPr>
        <dsp:cNvPr id="0" name=""/>
        <dsp:cNvSpPr/>
      </dsp:nvSpPr>
      <dsp:spPr>
        <a:xfrm>
          <a:off x="0" y="149370"/>
          <a:ext cx="2743200" cy="7224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Proquest</a:t>
          </a:r>
          <a:r>
            <a:rPr lang="en-US" sz="1900" kern="1200" dirty="0" smtClean="0"/>
            <a:t> Flow</a:t>
          </a:r>
          <a:endParaRPr lang="en-US" sz="1900" kern="1200" dirty="0"/>
        </a:p>
      </dsp:txBody>
      <dsp:txXfrm>
        <a:off x="35268" y="184638"/>
        <a:ext cx="2672664" cy="651938"/>
      </dsp:txXfrm>
    </dsp:sp>
    <dsp:sp modelId="{056025A6-6F56-4851-A7C2-37E2006BDCE1}">
      <dsp:nvSpPr>
        <dsp:cNvPr id="0" name=""/>
        <dsp:cNvSpPr/>
      </dsp:nvSpPr>
      <dsp:spPr>
        <a:xfrm>
          <a:off x="0" y="926565"/>
          <a:ext cx="2743200" cy="722474"/>
        </a:xfrm>
        <a:prstGeom prst="roundRect">
          <a:avLst/>
        </a:prstGeom>
        <a:gradFill rotWithShape="0">
          <a:gsLst>
            <a:gs pos="0">
              <a:schemeClr val="accent2">
                <a:hueOff val="3957205"/>
                <a:satOff val="-25907"/>
                <a:lumOff val="5685"/>
                <a:alphaOff val="0"/>
                <a:tint val="73000"/>
                <a:satMod val="150000"/>
              </a:schemeClr>
            </a:gs>
            <a:gs pos="25000">
              <a:schemeClr val="accent2">
                <a:hueOff val="3957205"/>
                <a:satOff val="-25907"/>
                <a:lumOff val="5685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3957205"/>
                <a:satOff val="-25907"/>
                <a:lumOff val="5685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3957205"/>
                <a:satOff val="-25907"/>
                <a:lumOff val="5685"/>
                <a:alphaOff val="0"/>
                <a:shade val="57000"/>
                <a:satMod val="120000"/>
              </a:schemeClr>
            </a:gs>
            <a:gs pos="80000">
              <a:schemeClr val="accent2">
                <a:hueOff val="3957205"/>
                <a:satOff val="-25907"/>
                <a:lumOff val="5685"/>
                <a:alphaOff val="0"/>
                <a:shade val="56000"/>
                <a:satMod val="145000"/>
              </a:schemeClr>
            </a:gs>
            <a:gs pos="88000">
              <a:schemeClr val="accent2">
                <a:hueOff val="3957205"/>
                <a:satOff val="-25907"/>
                <a:lumOff val="5685"/>
                <a:alphaOff val="0"/>
                <a:shade val="63000"/>
                <a:satMod val="160000"/>
              </a:schemeClr>
            </a:gs>
            <a:gs pos="100000">
              <a:schemeClr val="accent2">
                <a:hueOff val="3957205"/>
                <a:satOff val="-25907"/>
                <a:lumOff val="5685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3957205"/>
              <a:satOff val="-25907"/>
              <a:lumOff val="5685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Zotero</a:t>
          </a:r>
          <a:r>
            <a:rPr lang="en-US" sz="1900" kern="1200" dirty="0" smtClean="0"/>
            <a:t> </a:t>
          </a:r>
          <a:endParaRPr lang="en-US" sz="1900" kern="1200" dirty="0"/>
        </a:p>
      </dsp:txBody>
      <dsp:txXfrm>
        <a:off x="35268" y="961833"/>
        <a:ext cx="2672664" cy="651938"/>
      </dsp:txXfrm>
    </dsp:sp>
    <dsp:sp modelId="{2A889E1B-4AFD-45BB-90AD-271D4E68E6E2}">
      <dsp:nvSpPr>
        <dsp:cNvPr id="0" name=""/>
        <dsp:cNvSpPr/>
      </dsp:nvSpPr>
      <dsp:spPr>
        <a:xfrm>
          <a:off x="0" y="1703760"/>
          <a:ext cx="2743200" cy="722474"/>
        </a:xfrm>
        <a:prstGeom prst="roundRect">
          <a:avLst/>
        </a:prstGeom>
        <a:gradFill rotWithShape="0">
          <a:gsLst>
            <a:gs pos="0">
              <a:schemeClr val="accent2">
                <a:hueOff val="7914410"/>
                <a:satOff val="-51814"/>
                <a:lumOff val="11371"/>
                <a:alphaOff val="0"/>
                <a:tint val="73000"/>
                <a:satMod val="150000"/>
              </a:schemeClr>
            </a:gs>
            <a:gs pos="25000">
              <a:schemeClr val="accent2">
                <a:hueOff val="7914410"/>
                <a:satOff val="-51814"/>
                <a:lumOff val="11371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7914410"/>
                <a:satOff val="-51814"/>
                <a:lumOff val="11371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7914410"/>
                <a:satOff val="-51814"/>
                <a:lumOff val="11371"/>
                <a:alphaOff val="0"/>
                <a:shade val="57000"/>
                <a:satMod val="120000"/>
              </a:schemeClr>
            </a:gs>
            <a:gs pos="80000">
              <a:schemeClr val="accent2">
                <a:hueOff val="7914410"/>
                <a:satOff val="-51814"/>
                <a:lumOff val="11371"/>
                <a:alphaOff val="0"/>
                <a:shade val="56000"/>
                <a:satMod val="145000"/>
              </a:schemeClr>
            </a:gs>
            <a:gs pos="88000">
              <a:schemeClr val="accent2">
                <a:hueOff val="7914410"/>
                <a:satOff val="-51814"/>
                <a:lumOff val="11371"/>
                <a:alphaOff val="0"/>
                <a:shade val="63000"/>
                <a:satMod val="160000"/>
              </a:schemeClr>
            </a:gs>
            <a:gs pos="100000">
              <a:schemeClr val="accent2">
                <a:hueOff val="7914410"/>
                <a:satOff val="-51814"/>
                <a:lumOff val="11371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7914410"/>
              <a:satOff val="-51814"/>
              <a:lumOff val="11371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Mendeley</a:t>
          </a:r>
          <a:endParaRPr lang="en-US" sz="1900" kern="1200" dirty="0"/>
        </a:p>
      </dsp:txBody>
      <dsp:txXfrm>
        <a:off x="35268" y="1739028"/>
        <a:ext cx="2672664" cy="651938"/>
      </dsp:txXfrm>
    </dsp:sp>
    <dsp:sp modelId="{F2F6CFD0-8E62-47F6-A208-20D8A1C1436B}">
      <dsp:nvSpPr>
        <dsp:cNvPr id="0" name=""/>
        <dsp:cNvSpPr/>
      </dsp:nvSpPr>
      <dsp:spPr>
        <a:xfrm>
          <a:off x="0" y="2480955"/>
          <a:ext cx="2743200" cy="722474"/>
        </a:xfrm>
        <a:prstGeom prst="roundRect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73000"/>
                <a:satMod val="150000"/>
              </a:schemeClr>
            </a:gs>
            <a:gs pos="25000">
              <a:schemeClr val="accent2">
                <a:hueOff val="11871614"/>
                <a:satOff val="-77721"/>
                <a:lumOff val="17056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1871614"/>
                <a:satOff val="-77721"/>
                <a:lumOff val="17056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1871614"/>
                <a:satOff val="-77721"/>
                <a:lumOff val="17056"/>
                <a:alphaOff val="0"/>
                <a:shade val="57000"/>
                <a:satMod val="12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56000"/>
                <a:satMod val="145000"/>
              </a:schemeClr>
            </a:gs>
            <a:gs pos="88000">
              <a:schemeClr val="accent2">
                <a:hueOff val="11871614"/>
                <a:satOff val="-77721"/>
                <a:lumOff val="17056"/>
                <a:alphaOff val="0"/>
                <a:shade val="63000"/>
                <a:satMod val="16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Endnote (only works for some recent PDFs)</a:t>
          </a:r>
          <a:endParaRPr lang="en-US" sz="1900" kern="1200" dirty="0"/>
        </a:p>
      </dsp:txBody>
      <dsp:txXfrm>
        <a:off x="35268" y="2516223"/>
        <a:ext cx="2672664" cy="6519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4A995-450D-40A5-998E-FADF2D7D0687}">
      <dsp:nvSpPr>
        <dsp:cNvPr id="0" name=""/>
        <dsp:cNvSpPr/>
      </dsp:nvSpPr>
      <dsp:spPr>
        <a:xfrm>
          <a:off x="0" y="22749"/>
          <a:ext cx="2743200" cy="950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RefWorks</a:t>
          </a:r>
          <a:endParaRPr lang="en-US" sz="2500" kern="1200" dirty="0"/>
        </a:p>
      </dsp:txBody>
      <dsp:txXfrm>
        <a:off x="46406" y="69155"/>
        <a:ext cx="2650388" cy="857813"/>
      </dsp:txXfrm>
    </dsp:sp>
    <dsp:sp modelId="{2A889E1B-4AFD-45BB-90AD-271D4E68E6E2}">
      <dsp:nvSpPr>
        <dsp:cNvPr id="0" name=""/>
        <dsp:cNvSpPr/>
      </dsp:nvSpPr>
      <dsp:spPr>
        <a:xfrm>
          <a:off x="0" y="1045375"/>
          <a:ext cx="2743200" cy="950625"/>
        </a:xfrm>
        <a:prstGeom prst="roundRect">
          <a:avLst/>
        </a:prstGeom>
        <a:gradFill rotWithShape="0">
          <a:gsLst>
            <a:gs pos="0">
              <a:schemeClr val="accent2">
                <a:hueOff val="3957205"/>
                <a:satOff val="-25907"/>
                <a:lumOff val="5685"/>
                <a:alphaOff val="0"/>
                <a:tint val="1000"/>
              </a:schemeClr>
            </a:gs>
            <a:gs pos="68000">
              <a:schemeClr val="accent2">
                <a:hueOff val="3957205"/>
                <a:satOff val="-25907"/>
                <a:lumOff val="5685"/>
                <a:alphaOff val="0"/>
                <a:tint val="77000"/>
              </a:schemeClr>
            </a:gs>
            <a:gs pos="81000">
              <a:schemeClr val="accent2">
                <a:hueOff val="3957205"/>
                <a:satOff val="-25907"/>
                <a:lumOff val="5685"/>
                <a:alphaOff val="0"/>
                <a:tint val="79000"/>
              </a:schemeClr>
            </a:gs>
            <a:gs pos="86000">
              <a:schemeClr val="accent2">
                <a:hueOff val="3957205"/>
                <a:satOff val="-25907"/>
                <a:lumOff val="5685"/>
                <a:alphaOff val="0"/>
                <a:tint val="73000"/>
              </a:schemeClr>
            </a:gs>
            <a:gs pos="100000">
              <a:schemeClr val="accent2">
                <a:hueOff val="3957205"/>
                <a:satOff val="-25907"/>
                <a:lumOff val="5685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3957205"/>
              <a:satOff val="-25907"/>
              <a:lumOff val="5685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Son of Citation Machine</a:t>
          </a:r>
          <a:endParaRPr lang="en-US" sz="2500" kern="1200" dirty="0"/>
        </a:p>
      </dsp:txBody>
      <dsp:txXfrm>
        <a:off x="46406" y="1091781"/>
        <a:ext cx="2650388" cy="857813"/>
      </dsp:txXfrm>
    </dsp:sp>
    <dsp:sp modelId="{771E8A7E-409D-4F3B-A2EF-E59B023779C5}">
      <dsp:nvSpPr>
        <dsp:cNvPr id="0" name=""/>
        <dsp:cNvSpPr/>
      </dsp:nvSpPr>
      <dsp:spPr>
        <a:xfrm>
          <a:off x="0" y="2068000"/>
          <a:ext cx="2743200" cy="950625"/>
        </a:xfrm>
        <a:prstGeom prst="roundRect">
          <a:avLst/>
        </a:prstGeom>
        <a:gradFill rotWithShape="0">
          <a:gsLst>
            <a:gs pos="0">
              <a:schemeClr val="accent2">
                <a:hueOff val="7914410"/>
                <a:satOff val="-51814"/>
                <a:lumOff val="11371"/>
                <a:alphaOff val="0"/>
                <a:tint val="1000"/>
              </a:schemeClr>
            </a:gs>
            <a:gs pos="68000">
              <a:schemeClr val="accent2">
                <a:hueOff val="7914410"/>
                <a:satOff val="-51814"/>
                <a:lumOff val="11371"/>
                <a:alphaOff val="0"/>
                <a:tint val="77000"/>
              </a:schemeClr>
            </a:gs>
            <a:gs pos="81000">
              <a:schemeClr val="accent2">
                <a:hueOff val="7914410"/>
                <a:satOff val="-51814"/>
                <a:lumOff val="11371"/>
                <a:alphaOff val="0"/>
                <a:tint val="79000"/>
              </a:schemeClr>
            </a:gs>
            <a:gs pos="86000">
              <a:schemeClr val="accent2">
                <a:hueOff val="7914410"/>
                <a:satOff val="-51814"/>
                <a:lumOff val="11371"/>
                <a:alphaOff val="0"/>
                <a:tint val="73000"/>
              </a:schemeClr>
            </a:gs>
            <a:gs pos="100000">
              <a:schemeClr val="accent2">
                <a:hueOff val="7914410"/>
                <a:satOff val="-51814"/>
                <a:lumOff val="11371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7914410"/>
              <a:satOff val="-51814"/>
              <a:lumOff val="11371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BibMe</a:t>
          </a:r>
          <a:endParaRPr lang="en-US" sz="2500" kern="1200" dirty="0"/>
        </a:p>
      </dsp:txBody>
      <dsp:txXfrm>
        <a:off x="46406" y="2114406"/>
        <a:ext cx="2650388" cy="857813"/>
      </dsp:txXfrm>
    </dsp:sp>
    <dsp:sp modelId="{70AE46FA-B0FB-4FA1-9676-8347412B58E9}">
      <dsp:nvSpPr>
        <dsp:cNvPr id="0" name=""/>
        <dsp:cNvSpPr/>
      </dsp:nvSpPr>
      <dsp:spPr>
        <a:xfrm>
          <a:off x="0" y="3090625"/>
          <a:ext cx="2743200" cy="950625"/>
        </a:xfrm>
        <a:prstGeom prst="roundRect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1000"/>
              </a:schemeClr>
            </a:gs>
            <a:gs pos="68000">
              <a:schemeClr val="accent2">
                <a:hueOff val="11871614"/>
                <a:satOff val="-77721"/>
                <a:lumOff val="17056"/>
                <a:alphaOff val="0"/>
                <a:tint val="77000"/>
              </a:schemeClr>
            </a:gs>
            <a:gs pos="81000">
              <a:schemeClr val="accent2">
                <a:hueOff val="11871614"/>
                <a:satOff val="-77721"/>
                <a:lumOff val="17056"/>
                <a:alphaOff val="0"/>
                <a:tint val="79000"/>
              </a:schemeClr>
            </a:gs>
            <a:gs pos="86000">
              <a:schemeClr val="accent2">
                <a:hueOff val="11871614"/>
                <a:satOff val="-77721"/>
                <a:lumOff val="17056"/>
                <a:alphaOff val="0"/>
                <a:tint val="73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EasyBib</a:t>
          </a:r>
          <a:endParaRPr lang="en-US" sz="2500" kern="1200" dirty="0"/>
        </a:p>
      </dsp:txBody>
      <dsp:txXfrm>
        <a:off x="46406" y="3137031"/>
        <a:ext cx="2650388" cy="8578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E8A7E-409D-4F3B-A2EF-E59B023779C5}">
      <dsp:nvSpPr>
        <dsp:cNvPr id="0" name=""/>
        <dsp:cNvSpPr/>
      </dsp:nvSpPr>
      <dsp:spPr>
        <a:xfrm>
          <a:off x="0" y="19973"/>
          <a:ext cx="2417072" cy="865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Endnote</a:t>
          </a:r>
          <a:endParaRPr lang="en-US" sz="3700" kern="1200" dirty="0"/>
        </a:p>
      </dsp:txBody>
      <dsp:txXfrm>
        <a:off x="42265" y="62238"/>
        <a:ext cx="2332542" cy="781270"/>
      </dsp:txXfrm>
    </dsp:sp>
    <dsp:sp modelId="{5244A995-450D-40A5-998E-FADF2D7D0687}">
      <dsp:nvSpPr>
        <dsp:cNvPr id="0" name=""/>
        <dsp:cNvSpPr/>
      </dsp:nvSpPr>
      <dsp:spPr>
        <a:xfrm>
          <a:off x="0" y="992334"/>
          <a:ext cx="2417072" cy="865800"/>
        </a:xfrm>
        <a:prstGeom prst="roundRect">
          <a:avLst/>
        </a:prstGeom>
        <a:gradFill rotWithShape="0">
          <a:gsLst>
            <a:gs pos="0">
              <a:schemeClr val="accent2">
                <a:hueOff val="3957205"/>
                <a:satOff val="-25907"/>
                <a:lumOff val="5685"/>
                <a:alphaOff val="0"/>
                <a:tint val="73000"/>
                <a:satMod val="150000"/>
              </a:schemeClr>
            </a:gs>
            <a:gs pos="25000">
              <a:schemeClr val="accent2">
                <a:hueOff val="3957205"/>
                <a:satOff val="-25907"/>
                <a:lumOff val="5685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3957205"/>
                <a:satOff val="-25907"/>
                <a:lumOff val="5685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3957205"/>
                <a:satOff val="-25907"/>
                <a:lumOff val="5685"/>
                <a:alphaOff val="0"/>
                <a:shade val="57000"/>
                <a:satMod val="120000"/>
              </a:schemeClr>
            </a:gs>
            <a:gs pos="80000">
              <a:schemeClr val="accent2">
                <a:hueOff val="3957205"/>
                <a:satOff val="-25907"/>
                <a:lumOff val="5685"/>
                <a:alphaOff val="0"/>
                <a:shade val="56000"/>
                <a:satMod val="145000"/>
              </a:schemeClr>
            </a:gs>
            <a:gs pos="88000">
              <a:schemeClr val="accent2">
                <a:hueOff val="3957205"/>
                <a:satOff val="-25907"/>
                <a:lumOff val="5685"/>
                <a:alphaOff val="0"/>
                <a:shade val="63000"/>
                <a:satMod val="160000"/>
              </a:schemeClr>
            </a:gs>
            <a:gs pos="100000">
              <a:schemeClr val="accent2">
                <a:hueOff val="3957205"/>
                <a:satOff val="-25907"/>
                <a:lumOff val="5685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3957205"/>
              <a:satOff val="-25907"/>
              <a:lumOff val="5685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Flow</a:t>
          </a:r>
          <a:endParaRPr lang="en-US" sz="3700" kern="1200" dirty="0"/>
        </a:p>
      </dsp:txBody>
      <dsp:txXfrm>
        <a:off x="42265" y="1034599"/>
        <a:ext cx="2332542" cy="781270"/>
      </dsp:txXfrm>
    </dsp:sp>
    <dsp:sp modelId="{056025A6-6F56-4851-A7C2-37E2006BDCE1}">
      <dsp:nvSpPr>
        <dsp:cNvPr id="0" name=""/>
        <dsp:cNvSpPr/>
      </dsp:nvSpPr>
      <dsp:spPr>
        <a:xfrm>
          <a:off x="0" y="1964694"/>
          <a:ext cx="2417072" cy="865800"/>
        </a:xfrm>
        <a:prstGeom prst="roundRect">
          <a:avLst/>
        </a:prstGeom>
        <a:gradFill rotWithShape="0">
          <a:gsLst>
            <a:gs pos="0">
              <a:schemeClr val="accent2">
                <a:hueOff val="7914410"/>
                <a:satOff val="-51814"/>
                <a:lumOff val="11371"/>
                <a:alphaOff val="0"/>
                <a:tint val="73000"/>
                <a:satMod val="150000"/>
              </a:schemeClr>
            </a:gs>
            <a:gs pos="25000">
              <a:schemeClr val="accent2">
                <a:hueOff val="7914410"/>
                <a:satOff val="-51814"/>
                <a:lumOff val="11371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7914410"/>
                <a:satOff val="-51814"/>
                <a:lumOff val="11371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7914410"/>
                <a:satOff val="-51814"/>
                <a:lumOff val="11371"/>
                <a:alphaOff val="0"/>
                <a:shade val="57000"/>
                <a:satMod val="120000"/>
              </a:schemeClr>
            </a:gs>
            <a:gs pos="80000">
              <a:schemeClr val="accent2">
                <a:hueOff val="7914410"/>
                <a:satOff val="-51814"/>
                <a:lumOff val="11371"/>
                <a:alphaOff val="0"/>
                <a:shade val="56000"/>
                <a:satMod val="145000"/>
              </a:schemeClr>
            </a:gs>
            <a:gs pos="88000">
              <a:schemeClr val="accent2">
                <a:hueOff val="7914410"/>
                <a:satOff val="-51814"/>
                <a:lumOff val="11371"/>
                <a:alphaOff val="0"/>
                <a:shade val="63000"/>
                <a:satMod val="160000"/>
              </a:schemeClr>
            </a:gs>
            <a:gs pos="100000">
              <a:schemeClr val="accent2">
                <a:hueOff val="7914410"/>
                <a:satOff val="-51814"/>
                <a:lumOff val="11371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7914410"/>
              <a:satOff val="-51814"/>
              <a:lumOff val="11371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Zotero</a:t>
          </a:r>
          <a:r>
            <a:rPr lang="en-US" sz="3700" kern="1200" dirty="0" smtClean="0"/>
            <a:t> </a:t>
          </a:r>
          <a:endParaRPr lang="en-US" sz="3700" kern="1200" dirty="0"/>
        </a:p>
      </dsp:txBody>
      <dsp:txXfrm>
        <a:off x="42265" y="2006959"/>
        <a:ext cx="2332542" cy="781270"/>
      </dsp:txXfrm>
    </dsp:sp>
    <dsp:sp modelId="{2A889E1B-4AFD-45BB-90AD-271D4E68E6E2}">
      <dsp:nvSpPr>
        <dsp:cNvPr id="0" name=""/>
        <dsp:cNvSpPr/>
      </dsp:nvSpPr>
      <dsp:spPr>
        <a:xfrm>
          <a:off x="0" y="2937054"/>
          <a:ext cx="2417072" cy="865800"/>
        </a:xfrm>
        <a:prstGeom prst="roundRect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73000"/>
                <a:satMod val="150000"/>
              </a:schemeClr>
            </a:gs>
            <a:gs pos="25000">
              <a:schemeClr val="accent2">
                <a:hueOff val="11871614"/>
                <a:satOff val="-77721"/>
                <a:lumOff val="17056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1871614"/>
                <a:satOff val="-77721"/>
                <a:lumOff val="17056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1871614"/>
                <a:satOff val="-77721"/>
                <a:lumOff val="17056"/>
                <a:alphaOff val="0"/>
                <a:shade val="57000"/>
                <a:satMod val="12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56000"/>
                <a:satMod val="145000"/>
              </a:schemeClr>
            </a:gs>
            <a:gs pos="88000">
              <a:schemeClr val="accent2">
                <a:hueOff val="11871614"/>
                <a:satOff val="-77721"/>
                <a:lumOff val="17056"/>
                <a:alphaOff val="0"/>
                <a:shade val="63000"/>
                <a:satMod val="16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Mendeley</a:t>
          </a:r>
          <a:endParaRPr lang="en-US" sz="3700" kern="1200" dirty="0"/>
        </a:p>
      </dsp:txBody>
      <dsp:txXfrm>
        <a:off x="42265" y="2979319"/>
        <a:ext cx="2332542" cy="7812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4A995-450D-40A5-998E-FADF2D7D0687}">
      <dsp:nvSpPr>
        <dsp:cNvPr id="0" name=""/>
        <dsp:cNvSpPr/>
      </dsp:nvSpPr>
      <dsp:spPr>
        <a:xfrm>
          <a:off x="0" y="34241"/>
          <a:ext cx="2506886" cy="7224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RefWorks</a:t>
          </a:r>
          <a:endParaRPr lang="en-US" sz="1900" kern="1200" dirty="0"/>
        </a:p>
      </dsp:txBody>
      <dsp:txXfrm>
        <a:off x="35268" y="69509"/>
        <a:ext cx="2436350" cy="651938"/>
      </dsp:txXfrm>
    </dsp:sp>
    <dsp:sp modelId="{2A889E1B-4AFD-45BB-90AD-271D4E68E6E2}">
      <dsp:nvSpPr>
        <dsp:cNvPr id="0" name=""/>
        <dsp:cNvSpPr/>
      </dsp:nvSpPr>
      <dsp:spPr>
        <a:xfrm>
          <a:off x="0" y="811436"/>
          <a:ext cx="2506886" cy="722474"/>
        </a:xfrm>
        <a:prstGeom prst="roundRect">
          <a:avLst/>
        </a:prstGeom>
        <a:gradFill rotWithShape="0">
          <a:gsLst>
            <a:gs pos="0">
              <a:schemeClr val="accent2">
                <a:hueOff val="2967903"/>
                <a:satOff val="-19430"/>
                <a:lumOff val="4264"/>
                <a:alphaOff val="0"/>
                <a:tint val="1000"/>
              </a:schemeClr>
            </a:gs>
            <a:gs pos="68000">
              <a:schemeClr val="accent2">
                <a:hueOff val="2967903"/>
                <a:satOff val="-19430"/>
                <a:lumOff val="4264"/>
                <a:alphaOff val="0"/>
                <a:tint val="77000"/>
              </a:schemeClr>
            </a:gs>
            <a:gs pos="81000">
              <a:schemeClr val="accent2">
                <a:hueOff val="2967903"/>
                <a:satOff val="-19430"/>
                <a:lumOff val="4264"/>
                <a:alphaOff val="0"/>
                <a:tint val="79000"/>
              </a:schemeClr>
            </a:gs>
            <a:gs pos="86000">
              <a:schemeClr val="accent2">
                <a:hueOff val="2967903"/>
                <a:satOff val="-19430"/>
                <a:lumOff val="4264"/>
                <a:alphaOff val="0"/>
                <a:tint val="73000"/>
              </a:schemeClr>
            </a:gs>
            <a:gs pos="100000">
              <a:schemeClr val="accent2">
                <a:hueOff val="2967903"/>
                <a:satOff val="-19430"/>
                <a:lumOff val="4264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2967903"/>
              <a:satOff val="-19430"/>
              <a:lumOff val="4264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Son of Citation Machine</a:t>
          </a:r>
          <a:endParaRPr lang="en-US" sz="1900" kern="1200" dirty="0"/>
        </a:p>
      </dsp:txBody>
      <dsp:txXfrm>
        <a:off x="35268" y="846704"/>
        <a:ext cx="2436350" cy="651938"/>
      </dsp:txXfrm>
    </dsp:sp>
    <dsp:sp modelId="{771E8A7E-409D-4F3B-A2EF-E59B023779C5}">
      <dsp:nvSpPr>
        <dsp:cNvPr id="0" name=""/>
        <dsp:cNvSpPr/>
      </dsp:nvSpPr>
      <dsp:spPr>
        <a:xfrm>
          <a:off x="0" y="1588631"/>
          <a:ext cx="2506886" cy="722474"/>
        </a:xfrm>
        <a:prstGeom prst="roundRect">
          <a:avLst/>
        </a:prstGeom>
        <a:gradFill rotWithShape="0">
          <a:gsLst>
            <a:gs pos="0">
              <a:schemeClr val="accent2">
                <a:hueOff val="5935807"/>
                <a:satOff val="-38860"/>
                <a:lumOff val="8528"/>
                <a:alphaOff val="0"/>
                <a:tint val="1000"/>
              </a:schemeClr>
            </a:gs>
            <a:gs pos="68000">
              <a:schemeClr val="accent2">
                <a:hueOff val="5935807"/>
                <a:satOff val="-38860"/>
                <a:lumOff val="8528"/>
                <a:alphaOff val="0"/>
                <a:tint val="77000"/>
              </a:schemeClr>
            </a:gs>
            <a:gs pos="81000">
              <a:schemeClr val="accent2">
                <a:hueOff val="5935807"/>
                <a:satOff val="-38860"/>
                <a:lumOff val="8528"/>
                <a:alphaOff val="0"/>
                <a:tint val="79000"/>
              </a:schemeClr>
            </a:gs>
            <a:gs pos="86000">
              <a:schemeClr val="accent2">
                <a:hueOff val="5935807"/>
                <a:satOff val="-38860"/>
                <a:lumOff val="8528"/>
                <a:alphaOff val="0"/>
                <a:tint val="7300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5935807"/>
              <a:satOff val="-38860"/>
              <a:lumOff val="85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NoodleTools</a:t>
          </a:r>
          <a:endParaRPr lang="en-US" sz="1900" kern="1200" dirty="0"/>
        </a:p>
      </dsp:txBody>
      <dsp:txXfrm>
        <a:off x="35268" y="1623899"/>
        <a:ext cx="2436350" cy="651938"/>
      </dsp:txXfrm>
    </dsp:sp>
    <dsp:sp modelId="{789D885E-01C1-4F4F-9042-ED6DFA531EFE}">
      <dsp:nvSpPr>
        <dsp:cNvPr id="0" name=""/>
        <dsp:cNvSpPr/>
      </dsp:nvSpPr>
      <dsp:spPr>
        <a:xfrm>
          <a:off x="0" y="2365826"/>
          <a:ext cx="2506886" cy="722474"/>
        </a:xfrm>
        <a:prstGeom prst="roundRect">
          <a:avLst/>
        </a:prstGeom>
        <a:gradFill rotWithShape="0">
          <a:gsLst>
            <a:gs pos="0">
              <a:schemeClr val="accent2">
                <a:hueOff val="8903710"/>
                <a:satOff val="-58291"/>
                <a:lumOff val="12792"/>
                <a:alphaOff val="0"/>
                <a:tint val="1000"/>
              </a:schemeClr>
            </a:gs>
            <a:gs pos="68000">
              <a:schemeClr val="accent2">
                <a:hueOff val="8903710"/>
                <a:satOff val="-58291"/>
                <a:lumOff val="12792"/>
                <a:alphaOff val="0"/>
                <a:tint val="77000"/>
              </a:schemeClr>
            </a:gs>
            <a:gs pos="81000">
              <a:schemeClr val="accent2">
                <a:hueOff val="8903710"/>
                <a:satOff val="-58291"/>
                <a:lumOff val="12792"/>
                <a:alphaOff val="0"/>
                <a:tint val="79000"/>
              </a:schemeClr>
            </a:gs>
            <a:gs pos="86000">
              <a:schemeClr val="accent2">
                <a:hueOff val="8903710"/>
                <a:satOff val="-58291"/>
                <a:lumOff val="12792"/>
                <a:alphaOff val="0"/>
                <a:tint val="73000"/>
              </a:schemeClr>
            </a:gs>
            <a:gs pos="100000">
              <a:schemeClr val="accent2">
                <a:hueOff val="8903710"/>
                <a:satOff val="-58291"/>
                <a:lumOff val="12792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8903710"/>
              <a:satOff val="-58291"/>
              <a:lumOff val="12792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BibMe</a:t>
          </a:r>
          <a:endParaRPr lang="en-US" sz="1900" kern="1200" dirty="0"/>
        </a:p>
      </dsp:txBody>
      <dsp:txXfrm>
        <a:off x="35268" y="2401094"/>
        <a:ext cx="2436350" cy="651938"/>
      </dsp:txXfrm>
    </dsp:sp>
    <dsp:sp modelId="{6F59F0C6-F951-46E4-86C8-1D73568E533C}">
      <dsp:nvSpPr>
        <dsp:cNvPr id="0" name=""/>
        <dsp:cNvSpPr/>
      </dsp:nvSpPr>
      <dsp:spPr>
        <a:xfrm>
          <a:off x="0" y="3143021"/>
          <a:ext cx="2506886" cy="722474"/>
        </a:xfrm>
        <a:prstGeom prst="roundRect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1000"/>
              </a:schemeClr>
            </a:gs>
            <a:gs pos="68000">
              <a:schemeClr val="accent2">
                <a:hueOff val="11871614"/>
                <a:satOff val="-77721"/>
                <a:lumOff val="17056"/>
                <a:alphaOff val="0"/>
                <a:tint val="77000"/>
              </a:schemeClr>
            </a:gs>
            <a:gs pos="81000">
              <a:schemeClr val="accent2">
                <a:hueOff val="11871614"/>
                <a:satOff val="-77721"/>
                <a:lumOff val="17056"/>
                <a:alphaOff val="0"/>
                <a:tint val="79000"/>
              </a:schemeClr>
            </a:gs>
            <a:gs pos="86000">
              <a:schemeClr val="accent2">
                <a:hueOff val="11871614"/>
                <a:satOff val="-77721"/>
                <a:lumOff val="17056"/>
                <a:alphaOff val="0"/>
                <a:tint val="73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EasyBib</a:t>
          </a:r>
          <a:endParaRPr lang="en-US" sz="1900" kern="1200" dirty="0"/>
        </a:p>
      </dsp:txBody>
      <dsp:txXfrm>
        <a:off x="35268" y="3178289"/>
        <a:ext cx="2436350" cy="6519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4A995-450D-40A5-998E-FADF2D7D0687}">
      <dsp:nvSpPr>
        <dsp:cNvPr id="0" name=""/>
        <dsp:cNvSpPr/>
      </dsp:nvSpPr>
      <dsp:spPr>
        <a:xfrm>
          <a:off x="0" y="15549"/>
          <a:ext cx="2743200" cy="760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EndNote</a:t>
          </a:r>
          <a:endParaRPr lang="en-US" sz="2000" kern="1200" dirty="0"/>
        </a:p>
      </dsp:txBody>
      <dsp:txXfrm>
        <a:off x="37125" y="52674"/>
        <a:ext cx="2668950" cy="686250"/>
      </dsp:txXfrm>
    </dsp:sp>
    <dsp:sp modelId="{B3FDB391-EF95-4202-8ABF-3B07BBAA39FD}">
      <dsp:nvSpPr>
        <dsp:cNvPr id="0" name=""/>
        <dsp:cNvSpPr/>
      </dsp:nvSpPr>
      <dsp:spPr>
        <a:xfrm>
          <a:off x="0" y="833650"/>
          <a:ext cx="2743200" cy="760500"/>
        </a:xfrm>
        <a:prstGeom prst="roundRect">
          <a:avLst/>
        </a:prstGeom>
        <a:gradFill rotWithShape="0">
          <a:gsLst>
            <a:gs pos="0">
              <a:schemeClr val="accent2">
                <a:hueOff val="2967903"/>
                <a:satOff val="-19430"/>
                <a:lumOff val="4264"/>
                <a:alphaOff val="0"/>
                <a:tint val="73000"/>
                <a:satMod val="150000"/>
              </a:schemeClr>
            </a:gs>
            <a:gs pos="25000">
              <a:schemeClr val="accent2">
                <a:hueOff val="2967903"/>
                <a:satOff val="-19430"/>
                <a:lumOff val="4264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2967903"/>
                <a:satOff val="-19430"/>
                <a:lumOff val="4264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2967903"/>
                <a:satOff val="-19430"/>
                <a:lumOff val="4264"/>
                <a:alphaOff val="0"/>
                <a:shade val="57000"/>
                <a:satMod val="120000"/>
              </a:schemeClr>
            </a:gs>
            <a:gs pos="80000">
              <a:schemeClr val="accent2">
                <a:hueOff val="2967903"/>
                <a:satOff val="-19430"/>
                <a:lumOff val="4264"/>
                <a:alphaOff val="0"/>
                <a:shade val="56000"/>
                <a:satMod val="145000"/>
              </a:schemeClr>
            </a:gs>
            <a:gs pos="88000">
              <a:schemeClr val="accent2">
                <a:hueOff val="2967903"/>
                <a:satOff val="-19430"/>
                <a:lumOff val="4264"/>
                <a:alphaOff val="0"/>
                <a:shade val="63000"/>
                <a:satMod val="160000"/>
              </a:schemeClr>
            </a:gs>
            <a:gs pos="100000">
              <a:schemeClr val="accent2">
                <a:hueOff val="2967903"/>
                <a:satOff val="-19430"/>
                <a:lumOff val="4264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2967903"/>
              <a:satOff val="-19430"/>
              <a:lumOff val="4264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Flow</a:t>
          </a:r>
          <a:endParaRPr lang="en-US" sz="2000" kern="1200" dirty="0"/>
        </a:p>
      </dsp:txBody>
      <dsp:txXfrm>
        <a:off x="37125" y="870775"/>
        <a:ext cx="2668950" cy="686250"/>
      </dsp:txXfrm>
    </dsp:sp>
    <dsp:sp modelId="{056025A6-6F56-4851-A7C2-37E2006BDCE1}">
      <dsp:nvSpPr>
        <dsp:cNvPr id="0" name=""/>
        <dsp:cNvSpPr/>
      </dsp:nvSpPr>
      <dsp:spPr>
        <a:xfrm>
          <a:off x="0" y="1651750"/>
          <a:ext cx="2743200" cy="760500"/>
        </a:xfrm>
        <a:prstGeom prst="roundRect">
          <a:avLst/>
        </a:prstGeom>
        <a:gradFill rotWithShape="0">
          <a:gsLst>
            <a:gs pos="0">
              <a:schemeClr val="accent2">
                <a:hueOff val="5935807"/>
                <a:satOff val="-38860"/>
                <a:lumOff val="8528"/>
                <a:alphaOff val="0"/>
                <a:tint val="73000"/>
                <a:satMod val="150000"/>
              </a:schemeClr>
            </a:gs>
            <a:gs pos="25000">
              <a:schemeClr val="accent2">
                <a:hueOff val="5935807"/>
                <a:satOff val="-38860"/>
                <a:lumOff val="85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5935807"/>
                <a:satOff val="-38860"/>
                <a:lumOff val="85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5935807"/>
                <a:satOff val="-38860"/>
                <a:lumOff val="8528"/>
                <a:alphaOff val="0"/>
                <a:shade val="57000"/>
                <a:satMod val="120000"/>
              </a:schemeClr>
            </a:gs>
            <a:gs pos="80000">
              <a:schemeClr val="accent2">
                <a:hueOff val="5935807"/>
                <a:satOff val="-38860"/>
                <a:lumOff val="8528"/>
                <a:alphaOff val="0"/>
                <a:shade val="56000"/>
                <a:satMod val="145000"/>
              </a:schemeClr>
            </a:gs>
            <a:gs pos="88000">
              <a:schemeClr val="accent2">
                <a:hueOff val="5935807"/>
                <a:satOff val="-38860"/>
                <a:lumOff val="8528"/>
                <a:alphaOff val="0"/>
                <a:shade val="63000"/>
                <a:satMod val="16000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5935807"/>
              <a:satOff val="-38860"/>
              <a:lumOff val="8528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Zotero</a:t>
          </a:r>
          <a:endParaRPr lang="en-US" sz="2000" kern="1200" dirty="0"/>
        </a:p>
      </dsp:txBody>
      <dsp:txXfrm>
        <a:off x="37125" y="1688875"/>
        <a:ext cx="2668950" cy="686250"/>
      </dsp:txXfrm>
    </dsp:sp>
    <dsp:sp modelId="{2A889E1B-4AFD-45BB-90AD-271D4E68E6E2}">
      <dsp:nvSpPr>
        <dsp:cNvPr id="0" name=""/>
        <dsp:cNvSpPr/>
      </dsp:nvSpPr>
      <dsp:spPr>
        <a:xfrm>
          <a:off x="0" y="2469850"/>
          <a:ext cx="2743200" cy="760500"/>
        </a:xfrm>
        <a:prstGeom prst="roundRect">
          <a:avLst/>
        </a:prstGeom>
        <a:gradFill rotWithShape="0">
          <a:gsLst>
            <a:gs pos="0">
              <a:schemeClr val="accent2">
                <a:hueOff val="8903710"/>
                <a:satOff val="-58291"/>
                <a:lumOff val="12792"/>
                <a:alphaOff val="0"/>
                <a:tint val="73000"/>
                <a:satMod val="150000"/>
              </a:schemeClr>
            </a:gs>
            <a:gs pos="25000">
              <a:schemeClr val="accent2">
                <a:hueOff val="8903710"/>
                <a:satOff val="-58291"/>
                <a:lumOff val="12792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8903710"/>
                <a:satOff val="-58291"/>
                <a:lumOff val="12792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8903710"/>
                <a:satOff val="-58291"/>
                <a:lumOff val="12792"/>
                <a:alphaOff val="0"/>
                <a:shade val="57000"/>
                <a:satMod val="120000"/>
              </a:schemeClr>
            </a:gs>
            <a:gs pos="80000">
              <a:schemeClr val="accent2">
                <a:hueOff val="8903710"/>
                <a:satOff val="-58291"/>
                <a:lumOff val="12792"/>
                <a:alphaOff val="0"/>
                <a:shade val="56000"/>
                <a:satMod val="145000"/>
              </a:schemeClr>
            </a:gs>
            <a:gs pos="88000">
              <a:schemeClr val="accent2">
                <a:hueOff val="8903710"/>
                <a:satOff val="-58291"/>
                <a:lumOff val="12792"/>
                <a:alphaOff val="0"/>
                <a:shade val="63000"/>
                <a:satMod val="160000"/>
              </a:schemeClr>
            </a:gs>
            <a:gs pos="100000">
              <a:schemeClr val="accent2">
                <a:hueOff val="8903710"/>
                <a:satOff val="-58291"/>
                <a:lumOff val="12792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8903710"/>
              <a:satOff val="-58291"/>
              <a:lumOff val="12792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Mendeley</a:t>
          </a:r>
          <a:endParaRPr lang="en-US" sz="2000" kern="1200" dirty="0"/>
        </a:p>
      </dsp:txBody>
      <dsp:txXfrm>
        <a:off x="37125" y="2506975"/>
        <a:ext cx="2668950" cy="686250"/>
      </dsp:txXfrm>
    </dsp:sp>
    <dsp:sp modelId="{771E8A7E-409D-4F3B-A2EF-E59B023779C5}">
      <dsp:nvSpPr>
        <dsp:cNvPr id="0" name=""/>
        <dsp:cNvSpPr/>
      </dsp:nvSpPr>
      <dsp:spPr>
        <a:xfrm>
          <a:off x="0" y="3287950"/>
          <a:ext cx="2743200" cy="760500"/>
        </a:xfrm>
        <a:prstGeom prst="roundRect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73000"/>
                <a:satMod val="150000"/>
              </a:schemeClr>
            </a:gs>
            <a:gs pos="25000">
              <a:schemeClr val="accent2">
                <a:hueOff val="11871614"/>
                <a:satOff val="-77721"/>
                <a:lumOff val="17056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1871614"/>
                <a:satOff val="-77721"/>
                <a:lumOff val="17056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1871614"/>
                <a:satOff val="-77721"/>
                <a:lumOff val="17056"/>
                <a:alphaOff val="0"/>
                <a:shade val="57000"/>
                <a:satMod val="12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56000"/>
                <a:satMod val="145000"/>
              </a:schemeClr>
            </a:gs>
            <a:gs pos="88000">
              <a:schemeClr val="accent2">
                <a:hueOff val="11871614"/>
                <a:satOff val="-77721"/>
                <a:lumOff val="17056"/>
                <a:alphaOff val="0"/>
                <a:shade val="63000"/>
                <a:satMod val="16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RefWorks</a:t>
          </a:r>
          <a:r>
            <a:rPr lang="en-US" sz="2000" kern="1200" dirty="0" smtClean="0"/>
            <a:t> (with difficulty)</a:t>
          </a:r>
          <a:endParaRPr lang="en-US" sz="2000" kern="1200" dirty="0"/>
        </a:p>
      </dsp:txBody>
      <dsp:txXfrm>
        <a:off x="37125" y="3325075"/>
        <a:ext cx="2668950" cy="68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EB3513-627B-426D-AF84-60247C48354C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1FA141-4798-4034-A37A-F63590872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0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7878F5-7F4A-4FBE-AFD3-A7548FE5FF57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DF4800-DB5C-44CA-A0E8-7E1F7551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5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topic</a:t>
            </a:r>
            <a:r>
              <a:rPr lang="en-US" baseline="0" dirty="0" smtClean="0"/>
              <a:t> of citation management software is well covered in places like wiki.  There are numerous articles that compare various software.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F4800-DB5C-44CA-A0E8-7E1F7551CA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topic of citation management software is well covered by Wiki, and other research literature.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F4800-DB5C-44CA-A0E8-7E1F7551CA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feature is particularly</a:t>
            </a:r>
            <a:r>
              <a:rPr lang="en-US" baseline="0" dirty="0" smtClean="0"/>
              <a:t> useful for users who have saved large amount of PDFs and have not had any citation information stored for those PDF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F4800-DB5C-44CA-A0E8-7E1F7551CA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94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F4800-DB5C-44CA-A0E8-7E1F7551CA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39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F4800-DB5C-44CA-A0E8-7E1F7551CA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3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02E9-DF22-4A08-B097-6C8064F81EDC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B986-4387-4ACE-856D-9314B45355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02E9-DF22-4A08-B097-6C8064F81EDC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B986-4387-4ACE-856D-9314B4535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02E9-DF22-4A08-B097-6C8064F81EDC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B986-4387-4ACE-856D-9314B4535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02E9-DF22-4A08-B097-6C8064F81EDC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B986-4387-4ACE-856D-9314B4535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02E9-DF22-4A08-B097-6C8064F81EDC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B986-4387-4ACE-856D-9314B45355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02E9-DF22-4A08-B097-6C8064F81EDC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B986-4387-4ACE-856D-9314B4535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02E9-DF22-4A08-B097-6C8064F81EDC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B986-4387-4ACE-856D-9314B4535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>
                <a:solidFill>
                  <a:srgbClr val="0070C0"/>
                </a:solidFill>
                <a:latin typeface="Adobe Garamond Pro Bold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02E9-DF22-4A08-B097-6C8064F81EDC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B0B986-4387-4ACE-856D-9314B45355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02E9-DF22-4A08-B097-6C8064F81EDC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B986-4387-4ACE-856D-9314B4535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>
                <a:solidFill>
                  <a:srgbClr val="0070C0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02E9-DF22-4A08-B097-6C8064F81EDC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9B0B986-4387-4ACE-856D-9314B4535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7E902E9-DF22-4A08-B097-6C8064F81EDC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B986-4387-4ACE-856D-9314B4535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7E902E9-DF22-4A08-B097-6C8064F81EDC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9B0B986-4387-4ACE-856D-9314B453559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tipton@rulmail.rutgers.edu" TargetMode="External"/><Relationship Id="rId4" Type="http://schemas.openxmlformats.org/officeDocument/2006/relationships/hyperlink" Target="mailto:mlo@rutgers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35.pn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37.png"/><Relationship Id="rId7" Type="http://schemas.openxmlformats.org/officeDocument/2006/relationships/diagramLayout" Target="../diagrams/layout5.xml"/><Relationship Id="rId12" Type="http://schemas.openxmlformats.org/officeDocument/2006/relationships/diagramLayout" Target="../diagrams/layou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diagramData" Target="../diagrams/data6.xml"/><Relationship Id="rId5" Type="http://schemas.openxmlformats.org/officeDocument/2006/relationships/image" Target="../media/image33.png"/><Relationship Id="rId15" Type="http://schemas.microsoft.com/office/2007/relationships/diagramDrawing" Target="../diagrams/drawing6.xml"/><Relationship Id="rId10" Type="http://schemas.microsoft.com/office/2007/relationships/diagramDrawing" Target="../diagrams/drawing5.xml"/><Relationship Id="rId4" Type="http://schemas.openxmlformats.org/officeDocument/2006/relationships/image" Target="../media/image32.png"/><Relationship Id="rId9" Type="http://schemas.openxmlformats.org/officeDocument/2006/relationships/diagramColors" Target="../diagrams/colors5.xml"/><Relationship Id="rId14" Type="http://schemas.openxmlformats.org/officeDocument/2006/relationships/diagramColors" Target="../diagrams/colors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32.png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0" Type="http://schemas.openxmlformats.org/officeDocument/2006/relationships/diagramData" Target="../diagrams/data10.xml"/><Relationship Id="rId4" Type="http://schemas.openxmlformats.org/officeDocument/2006/relationships/image" Target="../media/image33.png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microsoft.com/office/2007/relationships/diagramDrawing" Target="../diagrams/drawing14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13.xml"/><Relationship Id="rId12" Type="http://schemas.openxmlformats.org/officeDocument/2006/relationships/diagramColors" Target="../diagrams/colors1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11" Type="http://schemas.openxmlformats.org/officeDocument/2006/relationships/diagramQuickStyle" Target="../diagrams/quickStyle14.xml"/><Relationship Id="rId5" Type="http://schemas.openxmlformats.org/officeDocument/2006/relationships/diagramLayout" Target="../diagrams/layout13.xml"/><Relationship Id="rId10" Type="http://schemas.openxmlformats.org/officeDocument/2006/relationships/diagramLayout" Target="../diagrams/layout14.xml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Relationship Id="rId1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13" Type="http://schemas.openxmlformats.org/officeDocument/2006/relationships/diagramColors" Target="../diagrams/colors16.xml"/><Relationship Id="rId3" Type="http://schemas.openxmlformats.org/officeDocument/2006/relationships/image" Target="../media/image32.png"/><Relationship Id="rId7" Type="http://schemas.openxmlformats.org/officeDocument/2006/relationships/diagramQuickStyle" Target="../diagrams/quickStyle15.xml"/><Relationship Id="rId12" Type="http://schemas.openxmlformats.org/officeDocument/2006/relationships/diagramQuickStyle" Target="../diagrams/quickStyle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5.xml"/><Relationship Id="rId11" Type="http://schemas.openxmlformats.org/officeDocument/2006/relationships/diagramLayout" Target="../diagrams/layout16.xml"/><Relationship Id="rId5" Type="http://schemas.openxmlformats.org/officeDocument/2006/relationships/diagramData" Target="../diagrams/data15.xml"/><Relationship Id="rId15" Type="http://schemas.openxmlformats.org/officeDocument/2006/relationships/image" Target="../media/image42.png"/><Relationship Id="rId10" Type="http://schemas.openxmlformats.org/officeDocument/2006/relationships/diagramData" Target="../diagrams/data16.xml"/><Relationship Id="rId4" Type="http://schemas.openxmlformats.org/officeDocument/2006/relationships/image" Target="../media/image33.png"/><Relationship Id="rId9" Type="http://schemas.microsoft.com/office/2007/relationships/diagramDrawing" Target="../diagrams/drawing15.xml"/><Relationship Id="rId14" Type="http://schemas.microsoft.com/office/2007/relationships/diagramDrawing" Target="../diagrams/drawin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n.wikipedia.org/w/index.php?title=Comparison_of_reference_management_software&amp;oldid=655835549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13" Type="http://schemas.openxmlformats.org/officeDocument/2006/relationships/diagramQuickStyle" Target="../diagrams/quickStyle18.xml"/><Relationship Id="rId3" Type="http://schemas.openxmlformats.org/officeDocument/2006/relationships/image" Target="../media/image32.png"/><Relationship Id="rId7" Type="http://schemas.openxmlformats.org/officeDocument/2006/relationships/diagramQuickStyle" Target="../diagrams/quickStyle17.xml"/><Relationship Id="rId12" Type="http://schemas.openxmlformats.org/officeDocument/2006/relationships/diagramLayout" Target="../diagrams/layout18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7.xml"/><Relationship Id="rId11" Type="http://schemas.openxmlformats.org/officeDocument/2006/relationships/diagramData" Target="../diagrams/data18.xml"/><Relationship Id="rId5" Type="http://schemas.openxmlformats.org/officeDocument/2006/relationships/diagramData" Target="../diagrams/data17.xml"/><Relationship Id="rId15" Type="http://schemas.microsoft.com/office/2007/relationships/diagramDrawing" Target="../diagrams/drawing18.xml"/><Relationship Id="rId10" Type="http://schemas.openxmlformats.org/officeDocument/2006/relationships/image" Target="../media/image43.jpeg"/><Relationship Id="rId4" Type="http://schemas.openxmlformats.org/officeDocument/2006/relationships/image" Target="../media/image33.png"/><Relationship Id="rId9" Type="http://schemas.microsoft.com/office/2007/relationships/diagramDrawing" Target="../diagrams/drawing17.xml"/><Relationship Id="rId14" Type="http://schemas.openxmlformats.org/officeDocument/2006/relationships/diagramColors" Target="../diagrams/colors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yurl.com/rutgers-citation-tools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tipton@rulmail.rutgers.edu" TargetMode="External"/><Relationship Id="rId4" Type="http://schemas.openxmlformats.org/officeDocument/2006/relationships/hyperlink" Target="mailto:mlo@rutgers.ed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4" y="152400"/>
            <a:ext cx="857091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7020" y="1600200"/>
            <a:ext cx="6298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Which Citation </a:t>
            </a:r>
            <a:r>
              <a:rPr lang="en-US" sz="3600" b="1" dirty="0" smtClean="0">
                <a:solidFill>
                  <a:srgbClr val="C00000"/>
                </a:solidFill>
              </a:rPr>
              <a:t>Manager?        </a:t>
            </a:r>
          </a:p>
          <a:p>
            <a:pPr algn="r"/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~ A </a:t>
            </a:r>
            <a:r>
              <a:rPr lang="en-US" sz="3600" b="1" dirty="0">
                <a:solidFill>
                  <a:srgbClr val="C00000"/>
                </a:solidFill>
              </a:rPr>
              <a:t>Conversation Starter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  <a:p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9120" y="3505200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Elephant" panose="02020904090505020303" pitchFamily="18" charset="0"/>
              </a:rPr>
              <a:t>Mei Ling Lo</a:t>
            </a:r>
          </a:p>
          <a:p>
            <a:r>
              <a:rPr lang="en-US" dirty="0" smtClean="0">
                <a:solidFill>
                  <a:srgbClr val="002060"/>
                </a:solidFill>
                <a:latin typeface="Elephant" panose="02020904090505020303" pitchFamily="18" charset="0"/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Elephant" panose="02020904090505020303" pitchFamily="18" charset="0"/>
                <a:hlinkClick r:id="rId4"/>
              </a:rPr>
              <a:t>mlo@rutgers.edu</a:t>
            </a:r>
            <a:r>
              <a:rPr lang="en-US" dirty="0" smtClean="0">
                <a:solidFill>
                  <a:srgbClr val="002060"/>
                </a:solidFill>
                <a:latin typeface="Elephant" panose="02020904090505020303" pitchFamily="18" charset="0"/>
              </a:rPr>
              <a:t>)</a:t>
            </a:r>
          </a:p>
          <a:p>
            <a:endParaRPr lang="en-US" dirty="0">
              <a:solidFill>
                <a:srgbClr val="002060"/>
              </a:solidFill>
              <a:latin typeface="Elephant" panose="02020904090505020303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Elephant" panose="02020904090505020303" pitchFamily="18" charset="0"/>
              </a:rPr>
              <a:t>Roberta Tipton</a:t>
            </a:r>
          </a:p>
          <a:p>
            <a:r>
              <a:rPr lang="en-US" dirty="0" smtClean="0">
                <a:solidFill>
                  <a:srgbClr val="002060"/>
                </a:solidFill>
                <a:latin typeface="Elephant" panose="02020904090505020303" pitchFamily="18" charset="0"/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Elephant" panose="02020904090505020303" pitchFamily="18" charset="0"/>
                <a:hlinkClick r:id="rId5"/>
              </a:rPr>
              <a:t>tipton@rulmail.rutgers.edu</a:t>
            </a:r>
            <a:r>
              <a:rPr lang="en-US" dirty="0" smtClean="0">
                <a:solidFill>
                  <a:srgbClr val="002060"/>
                </a:solidFill>
                <a:latin typeface="Elephant" panose="02020904090505020303" pitchFamily="18" charset="0"/>
              </a:rPr>
              <a:t>)</a:t>
            </a:r>
          </a:p>
          <a:p>
            <a:endParaRPr lang="en-US" dirty="0">
              <a:solidFill>
                <a:srgbClr val="002060"/>
              </a:solidFill>
              <a:latin typeface="Elephant" panose="02020904090505020303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Elephant" panose="02020904090505020303" pitchFamily="18" charset="0"/>
              </a:rPr>
              <a:t>Rutgers University Libraries</a:t>
            </a:r>
          </a:p>
          <a:p>
            <a:endParaRPr lang="en-US" dirty="0" smtClean="0">
              <a:solidFill>
                <a:srgbClr val="002060"/>
              </a:solidFill>
              <a:latin typeface="Elephant" panose="02020904090505020303" pitchFamily="18" charset="0"/>
            </a:endParaRPr>
          </a:p>
          <a:p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  <a:p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36452"/>
            <a:ext cx="2514600" cy="9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77200" cy="510778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Which citation management tools do our undergrads use?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jeannehannah.typepad.com/.a/6a00d8341c74da53ef019101e79397970c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362200"/>
            <a:ext cx="4000500" cy="7810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easyb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36247"/>
            <a:ext cx="1428750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grpSp>
        <p:nvGrpSpPr>
          <p:cNvPr id="4" name="Group 3"/>
          <p:cNvGrpSpPr/>
          <p:nvPr/>
        </p:nvGrpSpPr>
        <p:grpSpPr>
          <a:xfrm>
            <a:off x="1828800" y="3474720"/>
            <a:ext cx="2622824" cy="1905000"/>
            <a:chOff x="2209800" y="3505200"/>
            <a:chExt cx="2622824" cy="1905000"/>
          </a:xfrm>
        </p:grpSpPr>
        <p:pic>
          <p:nvPicPr>
            <p:cNvPr id="5126" name="Picture 6" descr="http://www.udhslibrary.com/resources/NoodleTool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3505200"/>
              <a:ext cx="2622824" cy="1905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3" name="TextBox 2"/>
            <p:cNvSpPr txBox="1"/>
            <p:nvPr/>
          </p:nvSpPr>
          <p:spPr>
            <a:xfrm>
              <a:off x="3048000" y="48768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Express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474720"/>
            <a:ext cx="3067050" cy="1243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data:image/jpeg;base64,/9j/4AAQSkZJRgABAQAAAQABAAD/2wCEAAkGBxQQEBQUDxQUFhQUFRYUFBUXEBQUGBQUFBgdFhwVFB0YHCggHh0mGxUVITEiJSsrLi4uHCAzOjMsNy0uLiwBCgoKDg0OGxAQGiwkICQtLCw0LzcsNCwsLCwsLC8sLSwsLDQyLCwsLSw1KywsLC8sLCw0LDUsNywsLDUrNCwvNP/AABEIAD0A0AMBIgACEQEDEQH/xAAcAAACAwEBAQEAAAAAAAAAAAAAAwQFBwYCAQj/xABBEAABAwMCAgUHCQYHAQAAAAABAgMRAAQSBSExQQYHE1FhIjJxcpGhsRQVI1JTgZOy0SRCYnOSwTNjgoPC4eIl/8QAGQEBAAMBAQAAAAAAAAAAAAAAAAECAwQF/8QAJxEAAgIBAwMCBwAAAAAAAAAAAAECEQMSITETQVEEkSIyUmGBodH/2gAMAwEAAhEDEQA/AOayoypOVGVeqeMOyoypOVGVAOyoypOVGVAOyoypOVGVBQ7KjKk5UZUA7KiaTlRlQDpoypOVGVBQ7KjKk5UZUA7KjKk5UZUA7KjKk5UZUA7KjKk5UZUA7KjKk5UZUA7KjKk5UZUFCM6M6j50Z1BYkZ15U7sYSpUAmEoUZx4xtHd7aW0lS1BCPOUYHh4nwHGtJ6utED9wkxLTKUr34EAnsx4lawpw+CG++ssuTStjXFj1yorWurTUFAEpZTIBgvmRPIwjjV7pXVIo73lwQPqsJE+grcB9ya0q43Pmgxz7TH3Cldj/AJXsd/7FcrzTfc7FgguxnXSvq3YZQybVbySt9plzJYcGDqgkrGQ2UOXLvBq1u+qa0Un6J24bUP3u0S4Cf4gpPwiun14eRbiCP2hnYmSIM7+yrmq9SXkv04eEYxe9Vd4k/ROMODvKlNn2Qr41zfSPo3c6fgblAxXlC21FxIwgkL2EbGR6D3V+i6p+lekfK7VbYAzHlt5cO0TwCv4Tuk+BNXWeaM36eDPzpn6fQQQR6QaM6k6vb4wsZbQlYV5wB2Qpf8QhSFeKars67IytWcEo06L7o9oD9+pabYJJbAUrJeOyiQI9hqJqtiu1eWy8AFogKAMjcTsfQa7nqOV9Pdfy2/zKr30g6DXOoalcuIxbaySAtc+UQhM4AbmO/hWfUqbT4NlhuCa5M4zro9G6GXV2wHmAgtkqElyD5Jg7R4UdKOgl1YI7RWLjQ85aJ8j1wdwPHeuk6DI1M2CTZrtQxLkBxKiucjlMDvmplk+G4siGL4qkmczp/Q66fthctJQWilS5LgBhMztHga54Lra+g++gpif8F6OZ/eridL6q7t1oLcW20SAQhUqUPWjYHwqI5d3qJlgdLSjis6M6m9ItBfsHezuUxIlCgZSsDmk+zbjVZBiYMd8GK1TvdGLVOmOzozrwW1xOKo78TFfG21K3SlR9AJqSBmdGdIKq9ISpXmgn0AmgG50Z0gqjjtXzOgI+dGdR86kWNsp9xLadio7n6qeavZVbLUXWh2vkla5GYUBj5waT/iLT/EZShPiR31vvRTSTaWgBSA6v6RxIIACyAMARySkJSPBNZBpjjaCSpTrKkLSG4tlOQhk+RxbUmMvL7yce6r53pO4ob3V856jDTHv7NHxrjy6pS4OzC4Rjba3+5pZtT9i1/V/5rypkDiyoeLa/7Ag+6suOsrO5TfHxOoKn2B2Kl2XSNwKATdXTSidkvpQ8hR+rkoK9ygao4SXKZqssJOlJe5oGteZbQSR8oZ3PHnxnnV1Weal0qcShoXbRUQ+0UrYSVBZCvNUgmUE8tyO8ivmr9KLnHJbqbRBOyUIS86T9WVJIJjklJ9NUNDRKKxtzXFq537niq77L3JWn4V9b11xPPUG/VukvD2LWr4Vfpz8My62P6l7kjrK0UM3Bcj6J5K1GJ2O3ap9MYup9V3vrLLlpTS1IXxSYn6w5KHpFaXfa526Upfu7pSUqSsJVYo4p8UMA94O+4JFcTrljk2VoCoZJQCUqTmyd0nyhPk8N+U1vhbWzRz59Laaa3O16iVS/dfy2/wAyqjdZXTW6RfuM27y2m2YTCDBUogKJUefECKb1CK/aLv8Alt/mVUjrF6u7m4vFXFkEuJdgrSXEoKFpASfOIBBAHDfjRuPVeoslLpLSdf1e6urU9NPyqFqlbDhgDMQNzHPFQpXVe1hpWB3KHLhE+qtQ/tTejWno0PS1G4UJQFOukHYrPBCe/glIqN1TulekBSuKl3Cj6StRNZS4dcWbR5V81/BnVxdBrQ2nDuG23Fkd+JJj3VlCOsTUA92xfUd8i3A7Mjjhj3cu/wAa1bqyZS7obSF+attxKuWyiQfcazxvqkvflHZqw7HKC+Fp3R3hHnZRyiJ51pBx1S1GeRTqOk7/AK02EXOkdtG6OzeQeYyiR/Sqs10twCyyUJACiR3wZiu/64tUbttOTbJPlulKEJncNNwSo+GwH31nNkf/AJx9RfxrX03ynN62tS/BI0PVzcFSVJAgAiOEHaDP3Uj54DT4ZQgBAUEc5k8x95qB0MMuueoPjUO7V+3f7yPzCt72OXQtTRe6vp6XLlkfXC845hEH/lTtTvnGSEMNSIknEwPARRq9yG7i2Ktge1ST3TgPjXjW/lQWDbElBG4CWyQf9QnerFFvVnjWGg9bdqUlK0iYIg+INcrnV/qabltgqffHlCC32SJJP7sge8VzGdUkbYlsJypjFypsy2pSTESlRG3dtUeaJrM6KLD52f8AtnfxFfrR87P/AGzv4iv1qvmiaCkWHzs/9s7+Ir9a8Oak6oFKnXCCII7RX61CmiaCjo7fpGMQH0uLIgyLl0SRwMFWxqDf6ytxYUgrQEghI7ZxR3iSSo+A4VVTRNRpXgnfz+yw+dnvtnfxFfrR87P/AGzv4iv1qvmiakikWHzs/wDbO/iK/WvKtUeIILrhB2I7RW4P31BmiaCi20TX7iyKjaOqaKwAogJMhPAeUD3mrXTusHUGFrWi4JLhyWFoQpJVAGQEQkwBwiuUmiahpPsWUmu5fdIelt3fx8qeKkjcIACEA9+KQJPiZNetL6YXtq0Gbe4UhsSQgJbI8oyfOSTxNc/NE0pVVC3d2X9n0uvGWPk7VwpLOKk9mEtkYq4iSmeZ51Z2HWXqLLYbS/kAISVtoWoAcpIk/fNcbNE0cU+w1S8k/U9UduXC5cOKcWeKlGdu4cgPAV8Rqbob7MLOEEYwIg/dNQZompWxVq+SZaXy2SS0opJEGI4ffXhV0orzJ8uQrLbiNwfdUaaJqbGlE281Bx6O1WVYzEgbTE8B4Cn2+uvtiEuGBwBCVR7RNVc0TSyNC4omXd846ZdWVHlPL0AbCo+VLmiaWTR//9k="/>
          <p:cNvSpPr>
            <a:spLocks noChangeAspect="1" noChangeArrowheads="1"/>
          </p:cNvSpPr>
          <p:nvPr/>
        </p:nvSpPr>
        <p:spPr bwMode="auto">
          <a:xfrm>
            <a:off x="155575" y="-350838"/>
            <a:ext cx="24765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536247"/>
            <a:ext cx="1981200" cy="581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71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620000" cy="510778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Which citation management tools should we support?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quickenloans.com/blog/wp-content/uploads/2011/07/copy_HouseChoiceWoman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01" y="1726557"/>
            <a:ext cx="671512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7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1000"/>
            <a:ext cx="1577143" cy="157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0999"/>
            <a:ext cx="1508572" cy="153142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39595305"/>
              </p:ext>
            </p:extLst>
          </p:nvPr>
        </p:nvGraphicFramePr>
        <p:xfrm>
          <a:off x="381000" y="1878924"/>
          <a:ext cx="2743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2933209"/>
              </p:ext>
            </p:extLst>
          </p:nvPr>
        </p:nvGraphicFramePr>
        <p:xfrm>
          <a:off x="6088286" y="1696448"/>
          <a:ext cx="2743200" cy="3637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71800" y="439838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dobe Garamond Pro Bold" pitchFamily="18" charset="0"/>
              </a:rPr>
              <a:t>Who can download citations directly from databases?</a:t>
            </a:r>
            <a:endParaRPr lang="en-US" sz="3200" dirty="0">
              <a:solidFill>
                <a:srgbClr val="002060"/>
              </a:solidFill>
              <a:latin typeface="Adobe Garamond Pro Bol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7027" y="2666907"/>
            <a:ext cx="1447800" cy="408623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Elephant" panose="02020904090505020303" pitchFamily="18" charset="0"/>
              </a:rPr>
              <a:t>Databases</a:t>
            </a:r>
            <a:endParaRPr lang="en-US" dirty="0">
              <a:solidFill>
                <a:srgbClr val="7030A0"/>
              </a:solidFill>
              <a:latin typeface="Elephant" panose="0202090409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577" y="3728448"/>
            <a:ext cx="1714500" cy="1190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fe867b.medialib.glogster.com/media/c2/c2112134c4ea2f86e009c1974144790ea7d598263ffd6ce1331c8111bf0b8854/big-red-curved-down-arrow-right-1-pn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641393"/>
            <a:ext cx="1061977" cy="106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8286" y="5715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Users have to manually enter the citation information.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88958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Users can export the citations to the tools.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1000"/>
            <a:ext cx="1577143" cy="157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0999"/>
            <a:ext cx="1508572" cy="153142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56031729"/>
              </p:ext>
            </p:extLst>
          </p:nvPr>
        </p:nvGraphicFramePr>
        <p:xfrm>
          <a:off x="483771" y="1912429"/>
          <a:ext cx="2743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70078296"/>
              </p:ext>
            </p:extLst>
          </p:nvPr>
        </p:nvGraphicFramePr>
        <p:xfrm>
          <a:off x="6088286" y="2009498"/>
          <a:ext cx="2743200" cy="3857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24200" y="439838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dobe Garamond Pro Bold" pitchFamily="18" charset="0"/>
              </a:rPr>
              <a:t>Who can add items from a website with a click?</a:t>
            </a:r>
            <a:endParaRPr lang="en-US" sz="3200" dirty="0">
              <a:solidFill>
                <a:srgbClr val="002060"/>
              </a:solidFill>
              <a:latin typeface="Adobe Garamond Pro Bold" pitchFamily="18" charset="0"/>
            </a:endParaRPr>
          </a:p>
        </p:txBody>
      </p:sp>
      <p:pic>
        <p:nvPicPr>
          <p:cNvPr id="1026" name="Picture 2" descr="https://encrypted-tbn1.gstatic.com/images?q=tbn:ANd9GcSZIXg6R9ux1wbPjAysS0zCbD_rtvw489Li9Big0S5t2Tf0lG6J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1.squarespace.com/static/52012782e4b0707e7a30fda8/t/547e2f7ae4b05f085be845bb/1413403344550/p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719" y="22452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1000"/>
            <a:ext cx="1577143" cy="157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0999"/>
            <a:ext cx="1508572" cy="153142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0291651"/>
              </p:ext>
            </p:extLst>
          </p:nvPr>
        </p:nvGraphicFramePr>
        <p:xfrm>
          <a:off x="491097" y="1676400"/>
          <a:ext cx="2743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05566760"/>
              </p:ext>
            </p:extLst>
          </p:nvPr>
        </p:nvGraphicFramePr>
        <p:xfrm>
          <a:off x="6172200" y="2009498"/>
          <a:ext cx="2743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24200" y="439838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dobe Garamond Pro Bold" pitchFamily="18" charset="0"/>
              </a:rPr>
              <a:t>Who can extract embedded data from the PDF easily?</a:t>
            </a:r>
            <a:endParaRPr lang="en-US" sz="3200" dirty="0">
              <a:solidFill>
                <a:srgbClr val="002060"/>
              </a:solidFill>
              <a:latin typeface="Adobe Garamond Pro Bol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911" y="5181600"/>
            <a:ext cx="2886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Metadata can be extracted from the PDF files to create a citation that has authors, titles etc.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1000"/>
            <a:ext cx="1577143" cy="157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0999"/>
            <a:ext cx="1508572" cy="153142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26519148"/>
              </p:ext>
            </p:extLst>
          </p:nvPr>
        </p:nvGraphicFramePr>
        <p:xfrm>
          <a:off x="478528" y="2133600"/>
          <a:ext cx="2417072" cy="3822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51787933"/>
              </p:ext>
            </p:extLst>
          </p:nvPr>
        </p:nvGraphicFramePr>
        <p:xfrm>
          <a:off x="6206443" y="1952908"/>
          <a:ext cx="2506886" cy="389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24200" y="473597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dobe Garamond Pro Bold" pitchFamily="18" charset="0"/>
              </a:rPr>
              <a:t>Who can annotate PDFs ?</a:t>
            </a:r>
            <a:endParaRPr lang="en-US" sz="3200" dirty="0">
              <a:solidFill>
                <a:srgbClr val="002060"/>
              </a:solidFill>
              <a:latin typeface="Adobe Garamond Pro Bold" pitchFamily="18" charset="0"/>
            </a:endParaRPr>
          </a:p>
        </p:txBody>
      </p:sp>
      <p:pic>
        <p:nvPicPr>
          <p:cNvPr id="8" name="Picture 2" descr="http://2.bp.blogspot.com/-w-odAZtCavo/UTEkskbpGCI/AAAAAAAAF_4/R0nZGC-6HOE/s1600/2013-03-01+14.48.26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71" y="2133600"/>
            <a:ext cx="3200399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4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357563" cy="2215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1000"/>
            <a:ext cx="1577143" cy="157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0999"/>
            <a:ext cx="1508572" cy="153142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7412266"/>
              </p:ext>
            </p:extLst>
          </p:nvPr>
        </p:nvGraphicFramePr>
        <p:xfrm>
          <a:off x="381000" y="2118167"/>
          <a:ext cx="2743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75454431"/>
              </p:ext>
            </p:extLst>
          </p:nvPr>
        </p:nvGraphicFramePr>
        <p:xfrm>
          <a:off x="6172200" y="2176908"/>
          <a:ext cx="2743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63119" y="328301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dobe Garamond Pro Bold" pitchFamily="18" charset="0"/>
              </a:rPr>
              <a:t>Who can store attachment such as a data set or an image?</a:t>
            </a:r>
            <a:endParaRPr lang="en-US" sz="3200" dirty="0">
              <a:solidFill>
                <a:srgbClr val="00206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1000"/>
            <a:ext cx="1577143" cy="157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0999"/>
            <a:ext cx="1508572" cy="153142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22637175"/>
              </p:ext>
            </p:extLst>
          </p:nvPr>
        </p:nvGraphicFramePr>
        <p:xfrm>
          <a:off x="483771" y="1752600"/>
          <a:ext cx="2743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21126328"/>
              </p:ext>
            </p:extLst>
          </p:nvPr>
        </p:nvGraphicFramePr>
        <p:xfrm>
          <a:off x="5950679" y="1773036"/>
          <a:ext cx="2743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71800" y="439838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dobe Garamond Pro Bold" pitchFamily="18" charset="0"/>
              </a:rPr>
              <a:t>Who works well with Microsoft Word?</a:t>
            </a:r>
            <a:endParaRPr lang="en-US" sz="3200" dirty="0">
              <a:solidFill>
                <a:srgbClr val="002060"/>
              </a:solidFill>
              <a:latin typeface="Adobe Garamond Pro Bold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76600" y="2617651"/>
            <a:ext cx="2660575" cy="1411944"/>
            <a:chOff x="2895600" y="1676400"/>
            <a:chExt cx="2889175" cy="1488144"/>
          </a:xfrm>
        </p:grpSpPr>
        <p:pic>
          <p:nvPicPr>
            <p:cNvPr id="10" name="Picture 2" descr="http://thedigitalhippies.com/wp-content/uploads/2013/03/Microsoft-Word-2013.png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" t="8312" r="17524" b="20692"/>
            <a:stretch/>
          </p:blipFill>
          <p:spPr bwMode="auto">
            <a:xfrm>
              <a:off x="2895600" y="1676400"/>
              <a:ext cx="2889175" cy="1488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641775" y="2743200"/>
              <a:ext cx="1073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Plug-in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98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1000"/>
            <a:ext cx="1577143" cy="157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0999"/>
            <a:ext cx="1508572" cy="153142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21211140"/>
              </p:ext>
            </p:extLst>
          </p:nvPr>
        </p:nvGraphicFramePr>
        <p:xfrm>
          <a:off x="483771" y="1945086"/>
          <a:ext cx="2743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05844758"/>
              </p:ext>
            </p:extLst>
          </p:nvPr>
        </p:nvGraphicFramePr>
        <p:xfrm>
          <a:off x="6088286" y="1981200"/>
          <a:ext cx="2743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86743" y="322768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dobe Garamond Pro Bold" pitchFamily="18" charset="0"/>
              </a:rPr>
              <a:t>Who works well with Google Docs without too many steps?</a:t>
            </a:r>
            <a:endParaRPr lang="en-US" sz="3200" dirty="0">
              <a:solidFill>
                <a:srgbClr val="002060"/>
              </a:solidFill>
              <a:latin typeface="Adobe Garamond Pro Bold" pitchFamily="18" charset="0"/>
            </a:endParaRPr>
          </a:p>
        </p:txBody>
      </p:sp>
      <p:pic>
        <p:nvPicPr>
          <p:cNvPr id="2050" name="Picture 2" descr="http://cdn.makeuseof.com/wp-content/uploads/2009/02/google-docs-logo.png?6055c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1000"/>
            <a:ext cx="1577143" cy="157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0999"/>
            <a:ext cx="1508572" cy="153142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70414801"/>
              </p:ext>
            </p:extLst>
          </p:nvPr>
        </p:nvGraphicFramePr>
        <p:xfrm>
          <a:off x="402771" y="1892428"/>
          <a:ext cx="2743200" cy="3974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65389463"/>
              </p:ext>
            </p:extLst>
          </p:nvPr>
        </p:nvGraphicFramePr>
        <p:xfrm>
          <a:off x="6088286" y="2209801"/>
          <a:ext cx="2743200" cy="356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24200" y="439838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dobe Garamond Pro Bold" pitchFamily="18" charset="0"/>
              </a:rPr>
              <a:t>Who have apps available for tablets?</a:t>
            </a:r>
            <a:endParaRPr lang="en-US" sz="3200" dirty="0">
              <a:solidFill>
                <a:srgbClr val="002060"/>
              </a:solidFill>
              <a:latin typeface="Adobe Garamond Pro Bol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801"/>
            <a:ext cx="2922270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8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895" y="0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Citation Management Software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900" y="3244334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Citation Management Software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3" y="458077"/>
            <a:ext cx="6446838" cy="557251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561862" y="6028492"/>
            <a:ext cx="7391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Comparison of reference management software. (2015, April 10). In </a:t>
            </a:r>
            <a:r>
              <a:rPr lang="en-US" sz="1600" i="1" dirty="0" smtClean="0">
                <a:solidFill>
                  <a:srgbClr val="FFFF00"/>
                </a:solidFill>
              </a:rPr>
              <a:t>Wikipedia, </a:t>
            </a:r>
            <a:r>
              <a:rPr lang="en-US" sz="1100" i="1" dirty="0" smtClean="0">
                <a:solidFill>
                  <a:srgbClr val="FFFF00"/>
                </a:solidFill>
              </a:rPr>
              <a:t>The Free Encyclopedia</a:t>
            </a:r>
            <a:r>
              <a:rPr lang="en-US" sz="1100" dirty="0" smtClean="0">
                <a:solidFill>
                  <a:srgbClr val="FFFF00"/>
                </a:solidFill>
              </a:rPr>
              <a:t>. Retrieved 18:24, April 13, 2015, from </a:t>
            </a:r>
            <a:r>
              <a:rPr lang="en-US" sz="1100" dirty="0" smtClean="0">
                <a:solidFill>
                  <a:srgbClr val="FFFF00"/>
                </a:solidFill>
                <a:hlinkClick r:id="rId4"/>
              </a:rPr>
              <a:t>http://en.wikipedia.org/w/index.php?title=Comparison_of_reference_management_software&amp;oldid=655835549</a:t>
            </a:r>
            <a:endParaRPr lang="en-US" sz="1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1000"/>
            <a:ext cx="1577143" cy="157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0999"/>
            <a:ext cx="1508572" cy="153142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86960636"/>
              </p:ext>
            </p:extLst>
          </p:nvPr>
        </p:nvGraphicFramePr>
        <p:xfrm>
          <a:off x="402771" y="2133600"/>
          <a:ext cx="2743200" cy="334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24200" y="439838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dobe Garamond Pro Bold" pitchFamily="18" charset="0"/>
              </a:rPr>
              <a:t>Who can link to the PDFs in Dropbox?</a:t>
            </a:r>
            <a:endParaRPr lang="en-US" sz="3200" dirty="0">
              <a:solidFill>
                <a:srgbClr val="002060"/>
              </a:solidFill>
              <a:latin typeface="Adobe Garamond Pro Bold" pitchFamily="18" charset="0"/>
            </a:endParaRPr>
          </a:p>
        </p:txBody>
      </p:sp>
      <p:pic>
        <p:nvPicPr>
          <p:cNvPr id="3" name="Picture 2" descr="Image result for dropbox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5" t="6598" r="13719" b="10378"/>
          <a:stretch/>
        </p:blipFill>
        <p:spPr bwMode="auto">
          <a:xfrm>
            <a:off x="3439160" y="2336800"/>
            <a:ext cx="2438400" cy="208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3520" y="444241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dobe Heiti Std R" pitchFamily="34" charset="-128"/>
                <a:ea typeface="Adobe Heiti Std R" pitchFamily="34" charset="-128"/>
              </a:rPr>
              <a:t>Dropbox</a:t>
            </a:r>
            <a:endParaRPr lang="en-US" b="1" dirty="0">
              <a:solidFill>
                <a:srgbClr val="0070C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065034518"/>
              </p:ext>
            </p:extLst>
          </p:nvPr>
        </p:nvGraphicFramePr>
        <p:xfrm>
          <a:off x="5872480" y="2009498"/>
          <a:ext cx="2743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052" name="Picture 4" descr="Pdf File Icon Clip Ar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3074">
            <a:off x="4536122" y="2797722"/>
            <a:ext cx="452755" cy="61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2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4000">
              <a:schemeClr val="accent3">
                <a:lumMod val="60000"/>
                <a:lumOff val="40000"/>
              </a:schemeClr>
            </a:gs>
            <a:gs pos="97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" y="2436467"/>
            <a:ext cx="8922741" cy="2867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7929" y="1158214"/>
            <a:ext cx="6324600" cy="919401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For more detailed comparison, visit 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http://www.tinyurl.com/rutgers-citation-tools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0686" y="914400"/>
            <a:ext cx="685799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i="1" cap="none" spc="0" dirty="0" smtClean="0">
                <a:ln/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“There </a:t>
            </a:r>
            <a:r>
              <a:rPr lang="en-US" sz="4000" b="1" i="1" cap="none" spc="0" dirty="0">
                <a:ln/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is no such thing as the ‘best’ reference manager but only the reference manager that is best for </a:t>
            </a:r>
            <a:r>
              <a:rPr lang="en-US" sz="4000" b="1" i="1" cap="none" spc="0" dirty="0" smtClean="0">
                <a:ln/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you.”</a:t>
            </a:r>
            <a:endParaRPr lang="en-US" sz="4000" b="1" cap="none" spc="0" dirty="0">
              <a:ln/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724400"/>
            <a:ext cx="7778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http://www.docear.org/2014/01/15/comprehensive-comparison-of-reference-managers-mendeley-vs-zotero-vs-docear</a:t>
            </a:r>
            <a:r>
              <a:rPr lang="en-US" b="1" dirty="0">
                <a:solidFill>
                  <a:srgbClr val="7030A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061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38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1. Which citation managers does your library or university pay for? </a:t>
            </a:r>
            <a:b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2. Which citation managers do your students and faculty use most often? Are they the same as above or different? </a:t>
            </a:r>
            <a:b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 Are you ever asked to support software that you do not provide? If so, how do you cope with the request? </a:t>
            </a:r>
            <a:b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4. Do you ever enlist computing services personnel to help you with citation manager problems, especially difficult installations? Is this successful? </a:t>
            </a:r>
            <a:b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5. What other issues have you encountered with support for citation managers? </a:t>
            </a:r>
            <a:b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spei.com/wp-content/uploads/2013/05/equipmentprotection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31039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8600" y="2683639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Elephant" panose="02020904090505020303" pitchFamily="18" charset="0"/>
              </a:rPr>
              <a:t>Mei Ling Lo</a:t>
            </a:r>
          </a:p>
          <a:p>
            <a:r>
              <a:rPr lang="en-US" dirty="0" smtClean="0">
                <a:solidFill>
                  <a:srgbClr val="002060"/>
                </a:solidFill>
                <a:latin typeface="Elephant" panose="02020904090505020303" pitchFamily="18" charset="0"/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Elephant" panose="02020904090505020303" pitchFamily="18" charset="0"/>
                <a:hlinkClick r:id="rId4"/>
              </a:rPr>
              <a:t>mlo@rutgers.edu</a:t>
            </a:r>
            <a:r>
              <a:rPr lang="en-US" dirty="0" smtClean="0">
                <a:solidFill>
                  <a:srgbClr val="002060"/>
                </a:solidFill>
                <a:latin typeface="Elephant" panose="02020904090505020303" pitchFamily="18" charset="0"/>
              </a:rPr>
              <a:t>)</a:t>
            </a:r>
          </a:p>
          <a:p>
            <a:endParaRPr lang="en-US" dirty="0">
              <a:solidFill>
                <a:srgbClr val="002060"/>
              </a:solidFill>
              <a:latin typeface="Elephant" panose="02020904090505020303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Elephant" panose="02020904090505020303" pitchFamily="18" charset="0"/>
              </a:rPr>
              <a:t>Roberta Tipton</a:t>
            </a:r>
          </a:p>
          <a:p>
            <a:r>
              <a:rPr lang="en-US" dirty="0" smtClean="0">
                <a:solidFill>
                  <a:srgbClr val="002060"/>
                </a:solidFill>
                <a:latin typeface="Elephant" panose="02020904090505020303" pitchFamily="18" charset="0"/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Elephant" panose="02020904090505020303" pitchFamily="18" charset="0"/>
                <a:hlinkClick r:id="rId5"/>
              </a:rPr>
              <a:t>tipton@rulmail.rutgers.edu</a:t>
            </a:r>
            <a:r>
              <a:rPr lang="en-US" dirty="0" smtClean="0">
                <a:solidFill>
                  <a:srgbClr val="002060"/>
                </a:solidFill>
                <a:latin typeface="Elephant" panose="02020904090505020303" pitchFamily="18" charset="0"/>
              </a:rPr>
              <a:t>)</a:t>
            </a:r>
          </a:p>
          <a:p>
            <a:endParaRPr lang="en-US" dirty="0">
              <a:solidFill>
                <a:srgbClr val="002060"/>
              </a:solidFill>
              <a:latin typeface="Elephant" panose="02020904090505020303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Elephant" panose="02020904090505020303" pitchFamily="18" charset="0"/>
              </a:rPr>
              <a:t>Rutgers University Libraries</a:t>
            </a:r>
          </a:p>
          <a:p>
            <a:endParaRPr lang="en-US" dirty="0" smtClean="0">
              <a:solidFill>
                <a:srgbClr val="002060"/>
              </a:solidFill>
              <a:latin typeface="Elephant" panose="02020904090505020303" pitchFamily="18" charset="0"/>
            </a:endParaRPr>
          </a:p>
          <a:p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  <a:p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mende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ende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526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www.providence.edu/library/research/PublishingImages/refworks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50777"/>
            <a:ext cx="3757616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thedigitalshift.com/wp-content/uploads/2014/01/140110_flo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5" b="36338"/>
          <a:stretch/>
        </p:blipFill>
        <p:spPr bwMode="auto">
          <a:xfrm>
            <a:off x="4572023" y="312738"/>
            <a:ext cx="2857500" cy="1004365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599995" y="4876800"/>
            <a:ext cx="4010605" cy="1219201"/>
            <a:chOff x="4599995" y="4876800"/>
            <a:chExt cx="4010605" cy="1219201"/>
          </a:xfrm>
        </p:grpSpPr>
        <p:pic>
          <p:nvPicPr>
            <p:cNvPr id="2059" name="Picture 11" descr="https://www.zotero.org/static/images/theme/zotero_theme/zotero_128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995" y="4876800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13" descr="https://www.zotero.org/static/images/theme/zoter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575" y="5105400"/>
              <a:ext cx="2867025" cy="63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3" name="Picture 15" descr="http://s3.amazonaws.com/libapps/customers/2836/images/easybi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24" y="2133600"/>
            <a:ext cx="2084832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://libraries.mit.edu/news/files/2007/06/endnote_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80" y="2057400"/>
            <a:ext cx="2886420" cy="9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36100"/>
            <a:ext cx="3199234" cy="131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 descr="http://library.canisius.edu/images/NT_150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62573"/>
            <a:ext cx="1929816" cy="13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cdn.morguefile.com/imageData/public/files/m/mconnors/preview/fldr_2003_07_06/file0001438084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71" y="762000"/>
            <a:ext cx="2955767" cy="2216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MEILIN~1\AppData\Local\Temp\SNAGHTML1ab68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069">
            <a:off x="772041" y="3204684"/>
            <a:ext cx="4075635" cy="3067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4169571" cy="4645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 descr="http://upload.wikimedia.org/wikipedia/commons/thumb/0/06/YouTube_logo_2013.svg/2000px-YouTube_logo_2013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54521"/>
            <a:ext cx="2790610" cy="116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hesaleslion.com/wp-content/uploads/2013/03/the-new-york-tim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50226"/>
            <a:ext cx="2087574" cy="1669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8093" y="215631"/>
            <a:ext cx="671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How to cite different types of materials?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morguefile.com/imageData/public/files/c/click/preview/fldr_2005_07_26/file0002135280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3429000"/>
            <a:ext cx="2109787" cy="295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cdn.morguefile.com/imageData/public/files/m/mensatic/preview/fldr_2005_02_05/file0009865168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2952750" cy="1962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4495800" y="2895600"/>
            <a:ext cx="3505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Elephant" panose="02020904090505020303" pitchFamily="18" charset="0"/>
              </a:rPr>
              <a:t>Graduate students and faculty: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More willing to invest time on learning citation management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Has the need to save/organize/store the citations and the PDF files.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66800"/>
            <a:ext cx="3276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Elephant" panose="02020904090505020303" pitchFamily="18" charset="0"/>
              </a:rPr>
              <a:t>Undergraduate students: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Lack patience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Not enough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Unwilling to go through the steep learning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572775"/>
            <a:ext cx="3566667" cy="2504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2775"/>
            <a:ext cx="3304762" cy="2542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3554286" cy="2931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444" y="1510882"/>
            <a:ext cx="3838575" cy="2219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0" y="3810000"/>
            <a:ext cx="2092314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Which citation management tool should we use?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Which tool should we teach our students?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Which tool should we support?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1" name="Picture 5" descr="C:\Users\meilinglo\AppData\Local\Microsoft\Windows\Temporary Internet Files\Content.IE5\EIIS4DLP\large-Question-Mark-66.6-15073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1600200" cy="30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200" y="22622"/>
            <a:ext cx="7620000" cy="510778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Why is it so difficult to find a winner?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0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" y="76200"/>
            <a:ext cx="9066276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Callout 2"/>
          <p:cNvSpPr/>
          <p:nvPr/>
        </p:nvSpPr>
        <p:spPr>
          <a:xfrm>
            <a:off x="1905000" y="2971800"/>
            <a:ext cx="4420362" cy="364593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58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Citation Management Team was established.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Members:</a:t>
            </a:r>
          </a:p>
          <a:p>
            <a:pPr algn="ctr"/>
            <a:r>
              <a:rPr lang="en-US" sz="1400" dirty="0">
                <a:solidFill>
                  <a:srgbClr val="7030A0"/>
                </a:solidFill>
              </a:rPr>
              <a:t>Marcie </a:t>
            </a:r>
            <a:r>
              <a:rPr lang="en-US" sz="1400" dirty="0" err="1">
                <a:solidFill>
                  <a:srgbClr val="7030A0"/>
                </a:solidFill>
              </a:rPr>
              <a:t>Anszperger</a:t>
            </a:r>
            <a:endParaRPr lang="en-US" sz="1400" dirty="0">
              <a:solidFill>
                <a:srgbClr val="7030A0"/>
              </a:solidFill>
            </a:endParaRPr>
          </a:p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Joseph </a:t>
            </a:r>
            <a:r>
              <a:rPr lang="en-US" sz="1400" dirty="0" err="1" smtClean="0">
                <a:solidFill>
                  <a:srgbClr val="7030A0"/>
                </a:solidFill>
              </a:rPr>
              <a:t>Deodato</a:t>
            </a:r>
            <a:endParaRPr lang="en-US" sz="1400" dirty="0" smtClean="0">
              <a:solidFill>
                <a:srgbClr val="7030A0"/>
              </a:solidFill>
            </a:endParaRPr>
          </a:p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Theodora Haynes</a:t>
            </a:r>
          </a:p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Chuck </a:t>
            </a:r>
            <a:r>
              <a:rPr lang="en-US" sz="1400" dirty="0">
                <a:solidFill>
                  <a:srgbClr val="7030A0"/>
                </a:solidFill>
              </a:rPr>
              <a:t>Hedrick  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endParaRPr lang="en-US" sz="1400" dirty="0">
              <a:solidFill>
                <a:srgbClr val="7030A0"/>
              </a:solidFill>
            </a:endParaRPr>
          </a:p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Dave </a:t>
            </a:r>
            <a:r>
              <a:rPr lang="en-US" sz="1400" dirty="0">
                <a:solidFill>
                  <a:srgbClr val="7030A0"/>
                </a:solidFill>
              </a:rPr>
              <a:t>Hoover 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Mei Ling </a:t>
            </a:r>
            <a:r>
              <a:rPr lang="en-US" sz="1400" dirty="0" smtClean="0">
                <a:solidFill>
                  <a:srgbClr val="7030A0"/>
                </a:solidFill>
              </a:rPr>
              <a:t>Lo</a:t>
            </a:r>
          </a:p>
          <a:p>
            <a:pPr algn="ctr"/>
            <a:r>
              <a:rPr lang="en-US" sz="1400" dirty="0">
                <a:solidFill>
                  <a:srgbClr val="7030A0"/>
                </a:solidFill>
              </a:rPr>
              <a:t>Stephen </a:t>
            </a:r>
            <a:r>
              <a:rPr lang="en-US" sz="1400" dirty="0" err="1" smtClean="0">
                <a:solidFill>
                  <a:srgbClr val="7030A0"/>
                </a:solidFill>
              </a:rPr>
              <a:t>Modica</a:t>
            </a:r>
            <a:endParaRPr lang="en-US" sz="1400" dirty="0">
              <a:solidFill>
                <a:srgbClr val="7030A0"/>
              </a:solidFill>
            </a:endParaRPr>
          </a:p>
          <a:p>
            <a:pPr algn="ctr"/>
            <a:r>
              <a:rPr lang="en-US" sz="1400" dirty="0">
                <a:solidFill>
                  <a:srgbClr val="7030A0"/>
                </a:solidFill>
              </a:rPr>
              <a:t>Jill </a:t>
            </a:r>
            <a:r>
              <a:rPr lang="en-US" sz="1400" dirty="0" err="1" smtClean="0">
                <a:solidFill>
                  <a:srgbClr val="7030A0"/>
                </a:solidFill>
              </a:rPr>
              <a:t>Nathanson</a:t>
            </a:r>
            <a:endParaRPr lang="en-US" sz="1400" dirty="0" smtClean="0">
              <a:solidFill>
                <a:srgbClr val="7030A0"/>
              </a:solidFill>
            </a:endParaRPr>
          </a:p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Roberta </a:t>
            </a:r>
            <a:r>
              <a:rPr lang="en-US" sz="1400" dirty="0" smtClean="0">
                <a:solidFill>
                  <a:srgbClr val="7030A0"/>
                </a:solidFill>
              </a:rPr>
              <a:t>Tipton</a:t>
            </a:r>
          </a:p>
          <a:p>
            <a:pPr algn="ctr"/>
            <a:r>
              <a:rPr lang="en-US" sz="1400" dirty="0" err="1">
                <a:solidFill>
                  <a:srgbClr val="7030A0"/>
                </a:solidFill>
              </a:rPr>
              <a:t>Yingting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Zhang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325362" y="4572000"/>
            <a:ext cx="2665476" cy="1295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066800"/>
            <a:ext cx="6705600" cy="4572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Citation Management Team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Elephant" panose="020209040905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Provide an email address for answering </a:t>
            </a:r>
          </a:p>
          <a:p>
            <a:r>
              <a:rPr lang="en-US" sz="24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   questions specific to citation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Share our expertise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Create supporting materials for the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Organize workshops </a:t>
            </a:r>
            <a:r>
              <a:rPr lang="en-US" sz="24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Elephant" panose="02020904090505020303" pitchFamily="18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5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8944" y="125742"/>
            <a:ext cx="6553200" cy="408623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Big Ten Universities – what tools do the libraries support?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850901"/>
              </p:ext>
            </p:extLst>
          </p:nvPr>
        </p:nvGraphicFramePr>
        <p:xfrm>
          <a:off x="170244" y="457200"/>
          <a:ext cx="8610600" cy="659841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85999"/>
                <a:gridCol w="1066800"/>
                <a:gridCol w="1157515"/>
                <a:gridCol w="879404"/>
                <a:gridCol w="1170738"/>
                <a:gridCol w="1025072"/>
                <a:gridCol w="1025072"/>
              </a:tblGrid>
              <a:tr h="3597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Endnote/</a:t>
                      </a:r>
                      <a:r>
                        <a:rPr lang="en-US" sz="1000" dirty="0" smtClean="0"/>
                        <a:t>Endnote Basic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Refworks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Mendeley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Zotero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Other</a:t>
                      </a:r>
                      <a:endParaRPr lang="en-US" sz="1600" dirty="0"/>
                    </a:p>
                  </a:txBody>
                  <a:tcPr/>
                </a:tc>
              </a:tr>
              <a:tr h="6237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University</a:t>
                      </a:r>
                      <a:r>
                        <a:rPr lang="en-US" sz="1400" baseline="0" dirty="0" smtClean="0"/>
                        <a:t> of Illinois at Urbana - Champaign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564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Indiana University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Reference</a:t>
                      </a:r>
                      <a:r>
                        <a:rPr lang="en-US" sz="1400" baseline="0" dirty="0" smtClean="0"/>
                        <a:t> Manager</a:t>
                      </a:r>
                      <a:endParaRPr lang="en-US" sz="1400" dirty="0"/>
                    </a:p>
                  </a:txBody>
                  <a:tcPr/>
                </a:tc>
              </a:tr>
              <a:tr h="3564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University of Iowa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Papers</a:t>
                      </a:r>
                      <a:endParaRPr lang="en-US" sz="1400" dirty="0"/>
                    </a:p>
                  </a:txBody>
                  <a:tcPr/>
                </a:tc>
              </a:tr>
              <a:tr h="3564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University of Maryland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564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University of Michigan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924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Michigan State University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Papers2</a:t>
                      </a:r>
                      <a:endParaRPr lang="en-US" sz="1400" dirty="0"/>
                    </a:p>
                  </a:txBody>
                  <a:tcPr/>
                </a:tc>
              </a:tr>
              <a:tr h="4218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University of Minnesota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Paperpile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BibTeX</a:t>
                      </a:r>
                      <a:endParaRPr lang="en-US" sz="1400" dirty="0"/>
                    </a:p>
                  </a:txBody>
                  <a:tcPr/>
                </a:tc>
              </a:tr>
              <a:tr h="568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University of Nebraska-Lincoln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Northwestern University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564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Ohio State University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Papers</a:t>
                      </a:r>
                      <a:endParaRPr lang="en-US" sz="1400" dirty="0"/>
                    </a:p>
                  </a:txBody>
                  <a:tcPr/>
                </a:tc>
              </a:tr>
              <a:tr h="3564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Penn</a:t>
                      </a:r>
                      <a:r>
                        <a:rPr lang="en-US" sz="1400" baseline="0" dirty="0" smtClean="0"/>
                        <a:t> State University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56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Purdue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564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Rutgers University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37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University of Wisconsin-Madison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Papers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6063734"/>
            <a:ext cx="8458200" cy="36933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7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chnic">
  <a:themeElements>
    <a:clrScheme name="Custom 1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0000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2678</TotalTime>
  <Words>761</Words>
  <Application>Microsoft Office PowerPoint</Application>
  <PresentationFormat>On-screen Show (4:3)</PresentationFormat>
  <Paragraphs>245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Technic</vt:lpstr>
      <vt:lpstr>PowerPoint Presentation</vt:lpstr>
      <vt:lpstr>Citation Management Software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 Ling Lo</dc:creator>
  <cp:lastModifiedBy>Mei Ling Lo</cp:lastModifiedBy>
  <cp:revision>114</cp:revision>
  <cp:lastPrinted>2015-04-21T23:28:58Z</cp:lastPrinted>
  <dcterms:created xsi:type="dcterms:W3CDTF">2015-04-13T15:07:23Z</dcterms:created>
  <dcterms:modified xsi:type="dcterms:W3CDTF">2015-04-24T00:00:54Z</dcterms:modified>
</cp:coreProperties>
</file>