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Lst>
  <p:sldSz cy="5143500" cx="9144000"/>
  <p:notesSz cx="6858000" cy="9144000"/>
  <p:embeddedFontLst>
    <p:embeddedFont>
      <p:font typeface="Nixie One"/>
      <p:regular r:id="rId61"/>
    </p:embeddedFont>
    <p:embeddedFont>
      <p:font typeface="Varela Round"/>
      <p:regular r:id="rId62"/>
    </p:embeddedFont>
    <p:embeddedFont>
      <p:font typeface="Karla"/>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Author clrIdx="0" id="0" initials="" lastIdx="1" name="Megan England"/>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VarelaRound-regular.fntdata"/><Relationship Id="rId61" Type="http://schemas.openxmlformats.org/officeDocument/2006/relationships/font" Target="fonts/NixieOne-regular.fntdata"/><Relationship Id="rId20" Type="http://schemas.openxmlformats.org/officeDocument/2006/relationships/slide" Target="slides/slide15.xml"/><Relationship Id="rId64" Type="http://schemas.openxmlformats.org/officeDocument/2006/relationships/font" Target="fonts/Karla-bold.fntdata"/><Relationship Id="rId63" Type="http://schemas.openxmlformats.org/officeDocument/2006/relationships/font" Target="fonts/Karla-regular.fntdata"/><Relationship Id="rId22" Type="http://schemas.openxmlformats.org/officeDocument/2006/relationships/slide" Target="slides/slide17.xml"/><Relationship Id="rId66" Type="http://schemas.openxmlformats.org/officeDocument/2006/relationships/font" Target="fonts/Karla-boldItalic.fntdata"/><Relationship Id="rId21" Type="http://schemas.openxmlformats.org/officeDocument/2006/relationships/slide" Target="slides/slide16.xml"/><Relationship Id="rId65" Type="http://schemas.openxmlformats.org/officeDocument/2006/relationships/font" Target="fonts/Karla-italic.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0" idx="1">
    <p:pos x="6000" y="0"/>
    <p:text>When we introduce ourselves, should we talk a bit about our own relationship (or lack thereof) with fandom?</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0" name="Shape 180"/>
        <p:cNvGrpSpPr/>
        <p:nvPr/>
      </p:nvGrpSpPr>
      <p:grpSpPr>
        <a:xfrm>
          <a:off x="0" y="0"/>
          <a:ext cx="0" cy="0"/>
          <a:chOff x="0" y="0"/>
          <a:chExt cx="0" cy="0"/>
        </a:xfrm>
      </p:grpSpPr>
      <p:sp>
        <p:nvSpPr>
          <p:cNvPr id="181" name="Shape 18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82" name="Shape 18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51" name="Shape 25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58" name="Shape 2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3" name="Shape 263"/>
        <p:cNvGrpSpPr/>
        <p:nvPr/>
      </p:nvGrpSpPr>
      <p:grpSpPr>
        <a:xfrm>
          <a:off x="0" y="0"/>
          <a:ext cx="0" cy="0"/>
          <a:chOff x="0" y="0"/>
          <a:chExt cx="0" cy="0"/>
        </a:xfrm>
      </p:grpSpPr>
      <p:sp>
        <p:nvSpPr>
          <p:cNvPr id="264" name="Shape 26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65" name="Shape 2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0" name="Shape 270"/>
        <p:cNvGrpSpPr/>
        <p:nvPr/>
      </p:nvGrpSpPr>
      <p:grpSpPr>
        <a:xfrm>
          <a:off x="0" y="0"/>
          <a:ext cx="0" cy="0"/>
          <a:chOff x="0" y="0"/>
          <a:chExt cx="0" cy="0"/>
        </a:xfrm>
      </p:grpSpPr>
      <p:sp>
        <p:nvSpPr>
          <p:cNvPr id="271" name="Shape 27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72" name="Shape 2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7" name="Shape 277"/>
        <p:cNvGrpSpPr/>
        <p:nvPr/>
      </p:nvGrpSpPr>
      <p:grpSpPr>
        <a:xfrm>
          <a:off x="0" y="0"/>
          <a:ext cx="0" cy="0"/>
          <a:chOff x="0" y="0"/>
          <a:chExt cx="0" cy="0"/>
        </a:xfrm>
      </p:grpSpPr>
      <p:sp>
        <p:nvSpPr>
          <p:cNvPr id="278" name="Shape 27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79" name="Shape 2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4" name="Shape 284"/>
        <p:cNvGrpSpPr/>
        <p:nvPr/>
      </p:nvGrpSpPr>
      <p:grpSpPr>
        <a:xfrm>
          <a:off x="0" y="0"/>
          <a:ext cx="0" cy="0"/>
          <a:chOff x="0" y="0"/>
          <a:chExt cx="0" cy="0"/>
        </a:xfrm>
      </p:grpSpPr>
      <p:sp>
        <p:nvSpPr>
          <p:cNvPr id="285" name="Shape 28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86" name="Shape 2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9" name="Shape 289"/>
        <p:cNvGrpSpPr/>
        <p:nvPr/>
      </p:nvGrpSpPr>
      <p:grpSpPr>
        <a:xfrm>
          <a:off x="0" y="0"/>
          <a:ext cx="0" cy="0"/>
          <a:chOff x="0" y="0"/>
          <a:chExt cx="0" cy="0"/>
        </a:xfrm>
      </p:grpSpPr>
      <p:sp>
        <p:nvSpPr>
          <p:cNvPr id="290" name="Shape 29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91" name="Shape 29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7" name="Shape 297"/>
        <p:cNvGrpSpPr/>
        <p:nvPr/>
      </p:nvGrpSpPr>
      <p:grpSpPr>
        <a:xfrm>
          <a:off x="0" y="0"/>
          <a:ext cx="0" cy="0"/>
          <a:chOff x="0" y="0"/>
          <a:chExt cx="0" cy="0"/>
        </a:xfrm>
      </p:grpSpPr>
      <p:sp>
        <p:nvSpPr>
          <p:cNvPr id="298" name="Shape 29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99" name="Shape 2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06" name="Shape 3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1" name="Shape 311"/>
        <p:cNvGrpSpPr/>
        <p:nvPr/>
      </p:nvGrpSpPr>
      <p:grpSpPr>
        <a:xfrm>
          <a:off x="0" y="0"/>
          <a:ext cx="0" cy="0"/>
          <a:chOff x="0" y="0"/>
          <a:chExt cx="0" cy="0"/>
        </a:xfrm>
      </p:grpSpPr>
      <p:sp>
        <p:nvSpPr>
          <p:cNvPr id="312" name="Shape 31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13" name="Shape 3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6" name="Shape 186"/>
        <p:cNvGrpSpPr/>
        <p:nvPr/>
      </p:nvGrpSpPr>
      <p:grpSpPr>
        <a:xfrm>
          <a:off x="0" y="0"/>
          <a:ext cx="0" cy="0"/>
          <a:chOff x="0" y="0"/>
          <a:chExt cx="0" cy="0"/>
        </a:xfrm>
      </p:grpSpPr>
      <p:sp>
        <p:nvSpPr>
          <p:cNvPr id="187" name="Shape 18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88" name="Shape 1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8" name="Shape 318"/>
        <p:cNvGrpSpPr/>
        <p:nvPr/>
      </p:nvGrpSpPr>
      <p:grpSpPr>
        <a:xfrm>
          <a:off x="0" y="0"/>
          <a:ext cx="0" cy="0"/>
          <a:chOff x="0" y="0"/>
          <a:chExt cx="0" cy="0"/>
        </a:xfrm>
      </p:grpSpPr>
      <p:sp>
        <p:nvSpPr>
          <p:cNvPr id="319" name="Shape 31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20" name="Shape 3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6" name="Shape 326"/>
        <p:cNvGrpSpPr/>
        <p:nvPr/>
      </p:nvGrpSpPr>
      <p:grpSpPr>
        <a:xfrm>
          <a:off x="0" y="0"/>
          <a:ext cx="0" cy="0"/>
          <a:chOff x="0" y="0"/>
          <a:chExt cx="0" cy="0"/>
        </a:xfrm>
      </p:grpSpPr>
      <p:sp>
        <p:nvSpPr>
          <p:cNvPr id="327" name="Shape 32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28" name="Shape 3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4" name="Shape 334"/>
        <p:cNvGrpSpPr/>
        <p:nvPr/>
      </p:nvGrpSpPr>
      <p:grpSpPr>
        <a:xfrm>
          <a:off x="0" y="0"/>
          <a:ext cx="0" cy="0"/>
          <a:chOff x="0" y="0"/>
          <a:chExt cx="0" cy="0"/>
        </a:xfrm>
      </p:grpSpPr>
      <p:sp>
        <p:nvSpPr>
          <p:cNvPr id="335" name="Shape 33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36" name="Shape 3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1" name="Shape 341"/>
        <p:cNvGrpSpPr/>
        <p:nvPr/>
      </p:nvGrpSpPr>
      <p:grpSpPr>
        <a:xfrm>
          <a:off x="0" y="0"/>
          <a:ext cx="0" cy="0"/>
          <a:chOff x="0" y="0"/>
          <a:chExt cx="0" cy="0"/>
        </a:xfrm>
      </p:grpSpPr>
      <p:sp>
        <p:nvSpPr>
          <p:cNvPr id="342" name="Shape 34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43" name="Shape 3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6" name="Shape 346"/>
        <p:cNvGrpSpPr/>
        <p:nvPr/>
      </p:nvGrpSpPr>
      <p:grpSpPr>
        <a:xfrm>
          <a:off x="0" y="0"/>
          <a:ext cx="0" cy="0"/>
          <a:chOff x="0" y="0"/>
          <a:chExt cx="0" cy="0"/>
        </a:xfrm>
      </p:grpSpPr>
      <p:sp>
        <p:nvSpPr>
          <p:cNvPr id="347" name="Shape 34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48" name="Shape 3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3" name="Shape 353"/>
        <p:cNvGrpSpPr/>
        <p:nvPr/>
      </p:nvGrpSpPr>
      <p:grpSpPr>
        <a:xfrm>
          <a:off x="0" y="0"/>
          <a:ext cx="0" cy="0"/>
          <a:chOff x="0" y="0"/>
          <a:chExt cx="0" cy="0"/>
        </a:xfrm>
      </p:grpSpPr>
      <p:sp>
        <p:nvSpPr>
          <p:cNvPr id="354" name="Shape 35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55" name="Shape 3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0" name="Shape 360"/>
        <p:cNvGrpSpPr/>
        <p:nvPr/>
      </p:nvGrpSpPr>
      <p:grpSpPr>
        <a:xfrm>
          <a:off x="0" y="0"/>
          <a:ext cx="0" cy="0"/>
          <a:chOff x="0" y="0"/>
          <a:chExt cx="0" cy="0"/>
        </a:xfrm>
      </p:grpSpPr>
      <p:sp>
        <p:nvSpPr>
          <p:cNvPr id="361" name="Shape 36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62" name="Shape 36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5" name="Shape 365"/>
        <p:cNvGrpSpPr/>
        <p:nvPr/>
      </p:nvGrpSpPr>
      <p:grpSpPr>
        <a:xfrm>
          <a:off x="0" y="0"/>
          <a:ext cx="0" cy="0"/>
          <a:chOff x="0" y="0"/>
          <a:chExt cx="0" cy="0"/>
        </a:xfrm>
      </p:grpSpPr>
      <p:sp>
        <p:nvSpPr>
          <p:cNvPr id="366" name="Shape 36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67" name="Shape 3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2" name="Shape 372"/>
        <p:cNvGrpSpPr/>
        <p:nvPr/>
      </p:nvGrpSpPr>
      <p:grpSpPr>
        <a:xfrm>
          <a:off x="0" y="0"/>
          <a:ext cx="0" cy="0"/>
          <a:chOff x="0" y="0"/>
          <a:chExt cx="0" cy="0"/>
        </a:xfrm>
      </p:grpSpPr>
      <p:sp>
        <p:nvSpPr>
          <p:cNvPr id="373" name="Shape 37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74" name="Shape 37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9" name="Shape 379"/>
        <p:cNvGrpSpPr/>
        <p:nvPr/>
      </p:nvGrpSpPr>
      <p:grpSpPr>
        <a:xfrm>
          <a:off x="0" y="0"/>
          <a:ext cx="0" cy="0"/>
          <a:chOff x="0" y="0"/>
          <a:chExt cx="0" cy="0"/>
        </a:xfrm>
      </p:grpSpPr>
      <p:sp>
        <p:nvSpPr>
          <p:cNvPr id="380" name="Shape 38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81" name="Shape 3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0" name="Shape 200"/>
        <p:cNvGrpSpPr/>
        <p:nvPr/>
      </p:nvGrpSpPr>
      <p:grpSpPr>
        <a:xfrm>
          <a:off x="0" y="0"/>
          <a:ext cx="0" cy="0"/>
          <a:chOff x="0" y="0"/>
          <a:chExt cx="0" cy="0"/>
        </a:xfrm>
      </p:grpSpPr>
      <p:sp>
        <p:nvSpPr>
          <p:cNvPr id="201" name="Shape 20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02" name="Shape 20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6" name="Shape 386"/>
        <p:cNvGrpSpPr/>
        <p:nvPr/>
      </p:nvGrpSpPr>
      <p:grpSpPr>
        <a:xfrm>
          <a:off x="0" y="0"/>
          <a:ext cx="0" cy="0"/>
          <a:chOff x="0" y="0"/>
          <a:chExt cx="0" cy="0"/>
        </a:xfrm>
      </p:grpSpPr>
      <p:sp>
        <p:nvSpPr>
          <p:cNvPr id="387" name="Shape 38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88" name="Shape 3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1" name="Shape 391"/>
        <p:cNvGrpSpPr/>
        <p:nvPr/>
      </p:nvGrpSpPr>
      <p:grpSpPr>
        <a:xfrm>
          <a:off x="0" y="0"/>
          <a:ext cx="0" cy="0"/>
          <a:chOff x="0" y="0"/>
          <a:chExt cx="0" cy="0"/>
        </a:xfrm>
      </p:grpSpPr>
      <p:sp>
        <p:nvSpPr>
          <p:cNvPr id="392" name="Shape 39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93" name="Shape 3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8" name="Shape 398"/>
        <p:cNvGrpSpPr/>
        <p:nvPr/>
      </p:nvGrpSpPr>
      <p:grpSpPr>
        <a:xfrm>
          <a:off x="0" y="0"/>
          <a:ext cx="0" cy="0"/>
          <a:chOff x="0" y="0"/>
          <a:chExt cx="0" cy="0"/>
        </a:xfrm>
      </p:grpSpPr>
      <p:sp>
        <p:nvSpPr>
          <p:cNvPr id="399" name="Shape 39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00" name="Shape 4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4" name="Shape 404"/>
        <p:cNvGrpSpPr/>
        <p:nvPr/>
      </p:nvGrpSpPr>
      <p:grpSpPr>
        <a:xfrm>
          <a:off x="0" y="0"/>
          <a:ext cx="0" cy="0"/>
          <a:chOff x="0" y="0"/>
          <a:chExt cx="0" cy="0"/>
        </a:xfrm>
      </p:grpSpPr>
      <p:sp>
        <p:nvSpPr>
          <p:cNvPr id="405" name="Shape 40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06" name="Shape 4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1" name="Shape 411"/>
        <p:cNvGrpSpPr/>
        <p:nvPr/>
      </p:nvGrpSpPr>
      <p:grpSpPr>
        <a:xfrm>
          <a:off x="0" y="0"/>
          <a:ext cx="0" cy="0"/>
          <a:chOff x="0" y="0"/>
          <a:chExt cx="0" cy="0"/>
        </a:xfrm>
      </p:grpSpPr>
      <p:sp>
        <p:nvSpPr>
          <p:cNvPr id="412" name="Shape 41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13" name="Shape 4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8" name="Shape 418"/>
        <p:cNvGrpSpPr/>
        <p:nvPr/>
      </p:nvGrpSpPr>
      <p:grpSpPr>
        <a:xfrm>
          <a:off x="0" y="0"/>
          <a:ext cx="0" cy="0"/>
          <a:chOff x="0" y="0"/>
          <a:chExt cx="0" cy="0"/>
        </a:xfrm>
      </p:grpSpPr>
      <p:sp>
        <p:nvSpPr>
          <p:cNvPr id="419" name="Shape 41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20" name="Shape 4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3" name="Shape 423"/>
        <p:cNvGrpSpPr/>
        <p:nvPr/>
      </p:nvGrpSpPr>
      <p:grpSpPr>
        <a:xfrm>
          <a:off x="0" y="0"/>
          <a:ext cx="0" cy="0"/>
          <a:chOff x="0" y="0"/>
          <a:chExt cx="0" cy="0"/>
        </a:xfrm>
      </p:grpSpPr>
      <p:sp>
        <p:nvSpPr>
          <p:cNvPr id="424" name="Shape 42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25" name="Shape 4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0" name="Shape 430"/>
        <p:cNvGrpSpPr/>
        <p:nvPr/>
      </p:nvGrpSpPr>
      <p:grpSpPr>
        <a:xfrm>
          <a:off x="0" y="0"/>
          <a:ext cx="0" cy="0"/>
          <a:chOff x="0" y="0"/>
          <a:chExt cx="0" cy="0"/>
        </a:xfrm>
      </p:grpSpPr>
      <p:sp>
        <p:nvSpPr>
          <p:cNvPr id="431" name="Shape 43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32" name="Shape 4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7" name="Shape 437"/>
        <p:cNvGrpSpPr/>
        <p:nvPr/>
      </p:nvGrpSpPr>
      <p:grpSpPr>
        <a:xfrm>
          <a:off x="0" y="0"/>
          <a:ext cx="0" cy="0"/>
          <a:chOff x="0" y="0"/>
          <a:chExt cx="0" cy="0"/>
        </a:xfrm>
      </p:grpSpPr>
      <p:sp>
        <p:nvSpPr>
          <p:cNvPr id="438" name="Shape 43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39" name="Shape 43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4" name="Shape 444"/>
        <p:cNvGrpSpPr/>
        <p:nvPr/>
      </p:nvGrpSpPr>
      <p:grpSpPr>
        <a:xfrm>
          <a:off x="0" y="0"/>
          <a:ext cx="0" cy="0"/>
          <a:chOff x="0" y="0"/>
          <a:chExt cx="0" cy="0"/>
        </a:xfrm>
      </p:grpSpPr>
      <p:sp>
        <p:nvSpPr>
          <p:cNvPr id="445" name="Shape 44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46" name="Shape 44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09" name="Shape 2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1" name="Shape 451"/>
        <p:cNvGrpSpPr/>
        <p:nvPr/>
      </p:nvGrpSpPr>
      <p:grpSpPr>
        <a:xfrm>
          <a:off x="0" y="0"/>
          <a:ext cx="0" cy="0"/>
          <a:chOff x="0" y="0"/>
          <a:chExt cx="0" cy="0"/>
        </a:xfrm>
      </p:grpSpPr>
      <p:sp>
        <p:nvSpPr>
          <p:cNvPr id="452" name="Shape 45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53" name="Shape 45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8" name="Shape 458"/>
        <p:cNvGrpSpPr/>
        <p:nvPr/>
      </p:nvGrpSpPr>
      <p:grpSpPr>
        <a:xfrm>
          <a:off x="0" y="0"/>
          <a:ext cx="0" cy="0"/>
          <a:chOff x="0" y="0"/>
          <a:chExt cx="0" cy="0"/>
        </a:xfrm>
      </p:grpSpPr>
      <p:sp>
        <p:nvSpPr>
          <p:cNvPr id="459" name="Shape 45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60" name="Shape 46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8" name="Shape 468"/>
        <p:cNvGrpSpPr/>
        <p:nvPr/>
      </p:nvGrpSpPr>
      <p:grpSpPr>
        <a:xfrm>
          <a:off x="0" y="0"/>
          <a:ext cx="0" cy="0"/>
          <a:chOff x="0" y="0"/>
          <a:chExt cx="0" cy="0"/>
        </a:xfrm>
      </p:grpSpPr>
      <p:sp>
        <p:nvSpPr>
          <p:cNvPr id="469" name="Shape 46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70" name="Shape 47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1" name="Shape 481"/>
        <p:cNvGrpSpPr/>
        <p:nvPr/>
      </p:nvGrpSpPr>
      <p:grpSpPr>
        <a:xfrm>
          <a:off x="0" y="0"/>
          <a:ext cx="0" cy="0"/>
          <a:chOff x="0" y="0"/>
          <a:chExt cx="0" cy="0"/>
        </a:xfrm>
      </p:grpSpPr>
      <p:sp>
        <p:nvSpPr>
          <p:cNvPr id="482" name="Shape 48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83" name="Shape 48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9" name="Shape 489"/>
        <p:cNvGrpSpPr/>
        <p:nvPr/>
      </p:nvGrpSpPr>
      <p:grpSpPr>
        <a:xfrm>
          <a:off x="0" y="0"/>
          <a:ext cx="0" cy="0"/>
          <a:chOff x="0" y="0"/>
          <a:chExt cx="0" cy="0"/>
        </a:xfrm>
      </p:grpSpPr>
      <p:sp>
        <p:nvSpPr>
          <p:cNvPr id="490" name="Shape 49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91" name="Shape 49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5" name="Shape 495"/>
        <p:cNvGrpSpPr/>
        <p:nvPr/>
      </p:nvGrpSpPr>
      <p:grpSpPr>
        <a:xfrm>
          <a:off x="0" y="0"/>
          <a:ext cx="0" cy="0"/>
          <a:chOff x="0" y="0"/>
          <a:chExt cx="0" cy="0"/>
        </a:xfrm>
      </p:grpSpPr>
      <p:sp>
        <p:nvSpPr>
          <p:cNvPr id="496" name="Shape 49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97" name="Shape 4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2" name="Shape 502"/>
        <p:cNvGrpSpPr/>
        <p:nvPr/>
      </p:nvGrpSpPr>
      <p:grpSpPr>
        <a:xfrm>
          <a:off x="0" y="0"/>
          <a:ext cx="0" cy="0"/>
          <a:chOff x="0" y="0"/>
          <a:chExt cx="0" cy="0"/>
        </a:xfrm>
      </p:grpSpPr>
      <p:sp>
        <p:nvSpPr>
          <p:cNvPr id="503" name="Shape 50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04" name="Shape 5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0" name="Shape 510"/>
        <p:cNvGrpSpPr/>
        <p:nvPr/>
      </p:nvGrpSpPr>
      <p:grpSpPr>
        <a:xfrm>
          <a:off x="0" y="0"/>
          <a:ext cx="0" cy="0"/>
          <a:chOff x="0" y="0"/>
          <a:chExt cx="0" cy="0"/>
        </a:xfrm>
      </p:grpSpPr>
      <p:sp>
        <p:nvSpPr>
          <p:cNvPr id="511" name="Shape 51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12" name="Shape 5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8" name="Shape 518"/>
        <p:cNvGrpSpPr/>
        <p:nvPr/>
      </p:nvGrpSpPr>
      <p:grpSpPr>
        <a:xfrm>
          <a:off x="0" y="0"/>
          <a:ext cx="0" cy="0"/>
          <a:chOff x="0" y="0"/>
          <a:chExt cx="0" cy="0"/>
        </a:xfrm>
      </p:grpSpPr>
      <p:sp>
        <p:nvSpPr>
          <p:cNvPr id="519" name="Shape 51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20" name="Shape 5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6" name="Shape 526"/>
        <p:cNvGrpSpPr/>
        <p:nvPr/>
      </p:nvGrpSpPr>
      <p:grpSpPr>
        <a:xfrm>
          <a:off x="0" y="0"/>
          <a:ext cx="0" cy="0"/>
          <a:chOff x="0" y="0"/>
          <a:chExt cx="0" cy="0"/>
        </a:xfrm>
      </p:grpSpPr>
      <p:sp>
        <p:nvSpPr>
          <p:cNvPr id="527" name="Shape 52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28" name="Shape 5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16" name="Shape 21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4" name="Shape 534"/>
        <p:cNvGrpSpPr/>
        <p:nvPr/>
      </p:nvGrpSpPr>
      <p:grpSpPr>
        <a:xfrm>
          <a:off x="0" y="0"/>
          <a:ext cx="0" cy="0"/>
          <a:chOff x="0" y="0"/>
          <a:chExt cx="0" cy="0"/>
        </a:xfrm>
      </p:grpSpPr>
      <p:sp>
        <p:nvSpPr>
          <p:cNvPr id="535" name="Shape 53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36" name="Shape 5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9" name="Shape 539"/>
        <p:cNvGrpSpPr/>
        <p:nvPr/>
      </p:nvGrpSpPr>
      <p:grpSpPr>
        <a:xfrm>
          <a:off x="0" y="0"/>
          <a:ext cx="0" cy="0"/>
          <a:chOff x="0" y="0"/>
          <a:chExt cx="0" cy="0"/>
        </a:xfrm>
      </p:grpSpPr>
      <p:sp>
        <p:nvSpPr>
          <p:cNvPr id="540" name="Shape 54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41" name="Shape 5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0" name="Shape 550"/>
        <p:cNvGrpSpPr/>
        <p:nvPr/>
      </p:nvGrpSpPr>
      <p:grpSpPr>
        <a:xfrm>
          <a:off x="0" y="0"/>
          <a:ext cx="0" cy="0"/>
          <a:chOff x="0" y="0"/>
          <a:chExt cx="0" cy="0"/>
        </a:xfrm>
      </p:grpSpPr>
      <p:sp>
        <p:nvSpPr>
          <p:cNvPr id="551" name="Shape 55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52" name="Shape 5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7" name="Shape 557"/>
        <p:cNvGrpSpPr/>
        <p:nvPr/>
      </p:nvGrpSpPr>
      <p:grpSpPr>
        <a:xfrm>
          <a:off x="0" y="0"/>
          <a:ext cx="0" cy="0"/>
          <a:chOff x="0" y="0"/>
          <a:chExt cx="0" cy="0"/>
        </a:xfrm>
      </p:grpSpPr>
      <p:sp>
        <p:nvSpPr>
          <p:cNvPr id="558" name="Shape 55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59" name="Shape 55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4" name="Shape 564"/>
        <p:cNvGrpSpPr/>
        <p:nvPr/>
      </p:nvGrpSpPr>
      <p:grpSpPr>
        <a:xfrm>
          <a:off x="0" y="0"/>
          <a:ext cx="0" cy="0"/>
          <a:chOff x="0" y="0"/>
          <a:chExt cx="0" cy="0"/>
        </a:xfrm>
      </p:grpSpPr>
      <p:sp>
        <p:nvSpPr>
          <p:cNvPr id="565" name="Shape 56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66" name="Shape 5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1" name="Shape 571"/>
        <p:cNvGrpSpPr/>
        <p:nvPr/>
      </p:nvGrpSpPr>
      <p:grpSpPr>
        <a:xfrm>
          <a:off x="0" y="0"/>
          <a:ext cx="0" cy="0"/>
          <a:chOff x="0" y="0"/>
          <a:chExt cx="0" cy="0"/>
        </a:xfrm>
      </p:grpSpPr>
      <p:sp>
        <p:nvSpPr>
          <p:cNvPr id="572" name="Shape 57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73" name="Shape 5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1" name="Shape 221"/>
        <p:cNvGrpSpPr/>
        <p:nvPr/>
      </p:nvGrpSpPr>
      <p:grpSpPr>
        <a:xfrm>
          <a:off x="0" y="0"/>
          <a:ext cx="0" cy="0"/>
          <a:chOff x="0" y="0"/>
          <a:chExt cx="0" cy="0"/>
        </a:xfrm>
      </p:grpSpPr>
      <p:sp>
        <p:nvSpPr>
          <p:cNvPr id="222" name="Shape 22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23" name="Shape 2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30" name="Shape 2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5" name="Shape 235"/>
        <p:cNvGrpSpPr/>
        <p:nvPr/>
      </p:nvGrpSpPr>
      <p:grpSpPr>
        <a:xfrm>
          <a:off x="0" y="0"/>
          <a:ext cx="0" cy="0"/>
          <a:chOff x="0" y="0"/>
          <a:chExt cx="0" cy="0"/>
        </a:xfrm>
      </p:grpSpPr>
      <p:sp>
        <p:nvSpPr>
          <p:cNvPr id="236" name="Shape 23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37" name="Shape 2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2" name="Shape 242"/>
        <p:cNvGrpSpPr/>
        <p:nvPr/>
      </p:nvGrpSpPr>
      <p:grpSpPr>
        <a:xfrm>
          <a:off x="0" y="0"/>
          <a:ext cx="0" cy="0"/>
          <a:chOff x="0" y="0"/>
          <a:chExt cx="0" cy="0"/>
        </a:xfrm>
      </p:grpSpPr>
      <p:sp>
        <p:nvSpPr>
          <p:cNvPr id="243" name="Shape 24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44" name="Shape 24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p:spTree>
      <p:nvGrpSpPr>
        <p:cNvPr id="8" name="Shape 8"/>
        <p:cNvGrpSpPr/>
        <p:nvPr/>
      </p:nvGrpSpPr>
      <p:grpSpPr>
        <a:xfrm>
          <a:off x="0" y="0"/>
          <a:ext cx="0" cy="0"/>
          <a:chOff x="0" y="0"/>
          <a:chExt cx="0" cy="0"/>
        </a:xfrm>
      </p:grpSpPr>
      <p:sp>
        <p:nvSpPr>
          <p:cNvPr id="9" name="Shape 9"/>
          <p:cNvSpPr/>
          <p:nvPr/>
        </p:nvSpPr>
        <p:spPr>
          <a:xfrm>
            <a:off x="7209425" y="502200"/>
            <a:ext cx="206100" cy="206100"/>
          </a:xfrm>
          <a:prstGeom prst="ellipse">
            <a:avLst/>
          </a:prstGeom>
          <a:solidFill>
            <a:srgbClr val="00D1C6">
              <a:alpha val="86920"/>
            </a:srgbClr>
          </a:solidFill>
          <a:ln>
            <a:noFill/>
          </a:ln>
        </p:spPr>
        <p:txBody>
          <a:bodyPr anchorCtr="0" anchor="ctr" bIns="91425" lIns="91425" rIns="91425" tIns="91425">
            <a:noAutofit/>
          </a:bodyPr>
          <a:lstStyle/>
          <a:p>
            <a:pPr lvl="0">
              <a:spcBef>
                <a:spcPts val="0"/>
              </a:spcBef>
              <a:buNone/>
            </a:pPr>
            <a:r>
              <a:t/>
            </a:r>
            <a:endParaRPr/>
          </a:p>
        </p:txBody>
      </p:sp>
      <p:sp>
        <p:nvSpPr>
          <p:cNvPr id="10" name="Shape 10"/>
          <p:cNvSpPr/>
          <p:nvPr/>
        </p:nvSpPr>
        <p:spPr>
          <a:xfrm>
            <a:off x="1197475" y="-802775"/>
            <a:ext cx="6749100" cy="6749100"/>
          </a:xfrm>
          <a:prstGeom prst="ellipse">
            <a:avLst/>
          </a:prstGeom>
          <a:noFill/>
          <a:ln cap="flat" cmpd="sng" w="9525">
            <a:solidFill>
              <a:srgbClr val="A1BECC"/>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1" name="Shape 11"/>
          <p:cNvSpPr txBox="1"/>
          <p:nvPr>
            <p:ph type="ctrTitle"/>
          </p:nvPr>
        </p:nvSpPr>
        <p:spPr>
          <a:xfrm>
            <a:off x="2255425" y="1991825"/>
            <a:ext cx="4633199" cy="1159799"/>
          </a:xfrm>
          <a:prstGeom prst="rect">
            <a:avLst/>
          </a:prstGeom>
        </p:spPr>
        <p:txBody>
          <a:bodyPr anchorCtr="0" anchor="ctr" bIns="91425" lIns="91425" rIns="91425" tIns="91425"/>
          <a:lstStyle>
            <a:lvl1pPr lvl="0" algn="ctr">
              <a:spcBef>
                <a:spcPts val="0"/>
              </a:spcBef>
              <a:buSzPct val="100000"/>
              <a:defRPr sz="48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p:txBody>
      </p:sp>
      <p:sp>
        <p:nvSpPr>
          <p:cNvPr id="12" name="Shape 12"/>
          <p:cNvSpPr/>
          <p:nvPr/>
        </p:nvSpPr>
        <p:spPr>
          <a:xfrm>
            <a:off x="267550" y="-886750"/>
            <a:ext cx="2347200" cy="2347200"/>
          </a:xfrm>
          <a:prstGeom prst="donut">
            <a:avLst>
              <a:gd fmla="val 29778" name="adj"/>
            </a:avLst>
          </a:prstGeom>
          <a:solidFill>
            <a:srgbClr val="00D1C6">
              <a:alpha val="86920"/>
            </a:srgbClr>
          </a:solidFill>
          <a:ln>
            <a:noFill/>
          </a:ln>
        </p:spPr>
        <p:txBody>
          <a:bodyPr anchorCtr="0" anchor="ctr" bIns="91425" lIns="91425" rIns="91425" tIns="91425">
            <a:noAutofit/>
          </a:bodyPr>
          <a:lstStyle/>
          <a:p>
            <a:pPr lvl="0">
              <a:spcBef>
                <a:spcPts val="0"/>
              </a:spcBef>
              <a:buNone/>
            </a:pPr>
            <a:r>
              <a:t/>
            </a:r>
            <a:endParaRPr/>
          </a:p>
        </p:txBody>
      </p:sp>
      <p:sp>
        <p:nvSpPr>
          <p:cNvPr id="13" name="Shape 13"/>
          <p:cNvSpPr/>
          <p:nvPr/>
        </p:nvSpPr>
        <p:spPr>
          <a:xfrm>
            <a:off x="8348875" y="2882375"/>
            <a:ext cx="978600" cy="978600"/>
          </a:xfrm>
          <a:prstGeom prst="ellipse">
            <a:avLst/>
          </a:prstGeom>
          <a:solidFill>
            <a:srgbClr val="ED4A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4" name="Shape 14"/>
          <p:cNvSpPr/>
          <p:nvPr/>
        </p:nvSpPr>
        <p:spPr>
          <a:xfrm>
            <a:off x="2255425" y="541800"/>
            <a:ext cx="657600" cy="657600"/>
          </a:xfrm>
          <a:prstGeom prst="ellipse">
            <a:avLst/>
          </a:prstGeom>
          <a:solidFill>
            <a:srgbClr val="00ACC3">
              <a:alpha val="86670"/>
            </a:srgbClr>
          </a:solidFill>
          <a:ln>
            <a:noFill/>
          </a:ln>
        </p:spPr>
        <p:txBody>
          <a:bodyPr anchorCtr="0" anchor="ctr" bIns="91425" lIns="91425" rIns="91425" tIns="91425">
            <a:noAutofit/>
          </a:bodyPr>
          <a:lstStyle/>
          <a:p>
            <a:pPr lvl="0">
              <a:spcBef>
                <a:spcPts val="0"/>
              </a:spcBef>
              <a:buNone/>
            </a:pPr>
            <a:r>
              <a:t/>
            </a:r>
            <a:endParaRPr/>
          </a:p>
        </p:txBody>
      </p:sp>
      <p:sp>
        <p:nvSpPr>
          <p:cNvPr id="15" name="Shape 15"/>
          <p:cNvSpPr/>
          <p:nvPr/>
        </p:nvSpPr>
        <p:spPr>
          <a:xfrm>
            <a:off x="6752750" y="3465100"/>
            <a:ext cx="2284199" cy="2284199"/>
          </a:xfrm>
          <a:prstGeom prst="donut">
            <a:avLst>
              <a:gd fmla="val 11909" name="adj"/>
            </a:avLst>
          </a:prstGeom>
          <a:solidFill>
            <a:srgbClr val="F8BB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6" name="Shape 16"/>
          <p:cNvSpPr/>
          <p:nvPr/>
        </p:nvSpPr>
        <p:spPr>
          <a:xfrm>
            <a:off x="137775" y="3193200"/>
            <a:ext cx="657600" cy="657600"/>
          </a:xfrm>
          <a:prstGeom prst="ellipse">
            <a:avLst/>
          </a:prstGeom>
          <a:solidFill>
            <a:srgbClr val="BBCD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7" name="Shape 17"/>
          <p:cNvSpPr/>
          <p:nvPr/>
        </p:nvSpPr>
        <p:spPr>
          <a:xfrm>
            <a:off x="376550" y="4217275"/>
            <a:ext cx="1207799" cy="1207799"/>
          </a:xfrm>
          <a:prstGeom prst="donut">
            <a:avLst>
              <a:gd fmla="val 42915" name="adj"/>
            </a:avLst>
          </a:prstGeom>
          <a:solidFill>
            <a:srgbClr val="65BB48">
              <a:alpha val="86670"/>
            </a:srgbClr>
          </a:solidFill>
          <a:ln>
            <a:noFill/>
          </a:ln>
        </p:spPr>
        <p:txBody>
          <a:bodyPr anchorCtr="0" anchor="ctr" bIns="91425" lIns="91425" rIns="91425" tIns="91425">
            <a:noAutofit/>
          </a:bodyPr>
          <a:lstStyle/>
          <a:p>
            <a:pPr lvl="0">
              <a:spcBef>
                <a:spcPts val="0"/>
              </a:spcBef>
              <a:buNone/>
            </a:pPr>
            <a:r>
              <a:t/>
            </a:r>
            <a:endParaRPr/>
          </a:p>
        </p:txBody>
      </p:sp>
      <p:sp>
        <p:nvSpPr>
          <p:cNvPr id="18" name="Shape 18"/>
          <p:cNvSpPr/>
          <p:nvPr/>
        </p:nvSpPr>
        <p:spPr>
          <a:xfrm>
            <a:off x="8244625" y="2541950"/>
            <a:ext cx="304799" cy="304799"/>
          </a:xfrm>
          <a:prstGeom prst="ellipse">
            <a:avLst/>
          </a:prstGeom>
          <a:solidFill>
            <a:srgbClr val="E8004C">
              <a:alpha val="86670"/>
            </a:srgbClr>
          </a:solidFill>
          <a:ln>
            <a:noFill/>
          </a:ln>
        </p:spPr>
        <p:txBody>
          <a:bodyPr anchorCtr="0" anchor="ctr" bIns="91425" lIns="91425" rIns="91425" tIns="91425">
            <a:noAutofit/>
          </a:bodyPr>
          <a:lstStyle/>
          <a:p>
            <a:pPr lvl="0">
              <a:spcBef>
                <a:spcPts val="0"/>
              </a:spcBef>
              <a:buNone/>
            </a:pPr>
            <a:r>
              <a:t/>
            </a:r>
            <a:endParaRPr/>
          </a:p>
        </p:txBody>
      </p:sp>
      <p:sp>
        <p:nvSpPr>
          <p:cNvPr id="19" name="Shape 19"/>
          <p:cNvSpPr/>
          <p:nvPr/>
        </p:nvSpPr>
        <p:spPr>
          <a:xfrm>
            <a:off x="7598775" y="-300250"/>
            <a:ext cx="1370700" cy="1370700"/>
          </a:xfrm>
          <a:prstGeom prst="ellipse">
            <a:avLst/>
          </a:prstGeom>
          <a:solidFill>
            <a:srgbClr val="BBCD00">
              <a:alpha val="86670"/>
            </a:srgbClr>
          </a:solidFill>
          <a:ln>
            <a:noFill/>
          </a:ln>
        </p:spPr>
        <p:txBody>
          <a:bodyPr anchorCtr="0" anchor="ctr" bIns="91425" lIns="91425" rIns="91425" tIns="91425">
            <a:noAutofit/>
          </a:bodyPr>
          <a:lstStyle/>
          <a:p>
            <a:pPr lvl="0">
              <a:spcBef>
                <a:spcPts val="0"/>
              </a:spcBef>
              <a:buNone/>
            </a:pPr>
            <a:r>
              <a:t/>
            </a:r>
            <a:endParaRPr/>
          </a:p>
        </p:txBody>
      </p:sp>
      <p:sp>
        <p:nvSpPr>
          <p:cNvPr id="20" name="Shape 20"/>
          <p:cNvSpPr/>
          <p:nvPr/>
        </p:nvSpPr>
        <p:spPr>
          <a:xfrm>
            <a:off x="8244625" y="802850"/>
            <a:ext cx="657600" cy="657600"/>
          </a:xfrm>
          <a:prstGeom prst="ellipse">
            <a:avLst/>
          </a:prstGeom>
          <a:solidFill>
            <a:srgbClr val="65BB48">
              <a:alpha val="86670"/>
            </a:srgbClr>
          </a:solidFill>
          <a:ln>
            <a:noFill/>
          </a:ln>
        </p:spPr>
        <p:txBody>
          <a:bodyPr anchorCtr="0" anchor="ctr" bIns="91425" lIns="91425" rIns="91425" tIns="91425">
            <a:noAutofit/>
          </a:bodyPr>
          <a:lstStyle/>
          <a:p>
            <a:pPr lvl="0">
              <a:spcBef>
                <a:spcPts val="0"/>
              </a:spcBef>
              <a:buNone/>
            </a:pPr>
            <a:r>
              <a:t/>
            </a:r>
            <a:endParaRPr/>
          </a:p>
        </p:txBody>
      </p:sp>
      <p:sp>
        <p:nvSpPr>
          <p:cNvPr id="21" name="Shape 21"/>
          <p:cNvSpPr/>
          <p:nvPr/>
        </p:nvSpPr>
        <p:spPr>
          <a:xfrm>
            <a:off x="213975" y="695900"/>
            <a:ext cx="871499" cy="871499"/>
          </a:xfrm>
          <a:prstGeom prst="ellipse">
            <a:avLst/>
          </a:prstGeom>
          <a:noFill/>
          <a:ln cap="flat" cmpd="sng" w="9525">
            <a:solidFill>
              <a:srgbClr val="00ACC3"/>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2" name="Shape 22"/>
          <p:cNvSpPr/>
          <p:nvPr/>
        </p:nvSpPr>
        <p:spPr>
          <a:xfrm>
            <a:off x="-122175" y="2933250"/>
            <a:ext cx="1177500" cy="1177500"/>
          </a:xfrm>
          <a:prstGeom prst="ellipse">
            <a:avLst/>
          </a:prstGeom>
          <a:noFill/>
          <a:ln cap="flat" cmpd="sng" w="9525">
            <a:solidFill>
              <a:srgbClr val="BBCD00"/>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3" name="Shape 23"/>
          <p:cNvSpPr/>
          <p:nvPr/>
        </p:nvSpPr>
        <p:spPr>
          <a:xfrm>
            <a:off x="8150075" y="708300"/>
            <a:ext cx="846600" cy="846600"/>
          </a:xfrm>
          <a:prstGeom prst="ellipse">
            <a:avLst/>
          </a:prstGeom>
          <a:noFill/>
          <a:ln cap="flat" cmpd="sng" w="9525">
            <a:solidFill>
              <a:srgbClr val="65BB48"/>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4" name="Shape 24"/>
          <p:cNvSpPr/>
          <p:nvPr/>
        </p:nvSpPr>
        <p:spPr>
          <a:xfrm>
            <a:off x="1055325" y="3904575"/>
            <a:ext cx="206100" cy="206100"/>
          </a:xfrm>
          <a:prstGeom prst="ellipse">
            <a:avLst/>
          </a:prstGeom>
          <a:solidFill>
            <a:srgbClr val="F8BB00">
              <a:alpha val="86670"/>
            </a:srgbClr>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62" name="Shape 162"/>
        <p:cNvGrpSpPr/>
        <p:nvPr/>
      </p:nvGrpSpPr>
      <p:grpSpPr>
        <a:xfrm>
          <a:off x="0" y="0"/>
          <a:ext cx="0" cy="0"/>
          <a:chOff x="0" y="0"/>
          <a:chExt cx="0" cy="0"/>
        </a:xfrm>
      </p:grpSpPr>
      <p:sp>
        <p:nvSpPr>
          <p:cNvPr id="163" name="Shape 163"/>
          <p:cNvSpPr/>
          <p:nvPr/>
        </p:nvSpPr>
        <p:spPr>
          <a:xfrm>
            <a:off x="419100" y="-1581150"/>
            <a:ext cx="8305799" cy="8305799"/>
          </a:xfrm>
          <a:prstGeom prst="ellipse">
            <a:avLst/>
          </a:prstGeom>
          <a:noFill/>
          <a:ln cap="flat" cmpd="sng" w="9525">
            <a:solidFill>
              <a:srgbClr val="A1BECC"/>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64" name="Shape 164"/>
          <p:cNvSpPr/>
          <p:nvPr/>
        </p:nvSpPr>
        <p:spPr>
          <a:xfrm>
            <a:off x="-164200" y="686175"/>
            <a:ext cx="550500" cy="550500"/>
          </a:xfrm>
          <a:prstGeom prst="ellipse">
            <a:avLst/>
          </a:prstGeom>
          <a:solidFill>
            <a:srgbClr val="00D1C6">
              <a:alpha val="86920"/>
            </a:srgbClr>
          </a:solidFill>
          <a:ln>
            <a:noFill/>
          </a:ln>
        </p:spPr>
        <p:txBody>
          <a:bodyPr anchorCtr="0" anchor="ctr" bIns="91425" lIns="91425" rIns="91425" tIns="91425">
            <a:noAutofit/>
          </a:bodyPr>
          <a:lstStyle/>
          <a:p>
            <a:pPr lvl="0">
              <a:spcBef>
                <a:spcPts val="0"/>
              </a:spcBef>
              <a:buNone/>
            </a:pPr>
            <a:r>
              <a:t/>
            </a:r>
            <a:endParaRPr/>
          </a:p>
        </p:txBody>
      </p:sp>
      <p:sp>
        <p:nvSpPr>
          <p:cNvPr id="165" name="Shape 165"/>
          <p:cNvSpPr/>
          <p:nvPr/>
        </p:nvSpPr>
        <p:spPr>
          <a:xfrm>
            <a:off x="8204500" y="3898800"/>
            <a:ext cx="447000" cy="447000"/>
          </a:xfrm>
          <a:prstGeom prst="donut">
            <a:avLst>
              <a:gd fmla="val 18608" name="adj"/>
            </a:avLst>
          </a:prstGeom>
          <a:solidFill>
            <a:srgbClr val="F8BB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66" name="Shape 166"/>
          <p:cNvSpPr/>
          <p:nvPr/>
        </p:nvSpPr>
        <p:spPr>
          <a:xfrm>
            <a:off x="100425" y="-196925"/>
            <a:ext cx="741599" cy="741599"/>
          </a:xfrm>
          <a:prstGeom prst="donut">
            <a:avLst>
              <a:gd fmla="val 37879" name="adj"/>
            </a:avLst>
          </a:prstGeom>
          <a:solidFill>
            <a:srgbClr val="00ACC3">
              <a:alpha val="86670"/>
            </a:srgbClr>
          </a:solidFill>
          <a:ln>
            <a:noFill/>
          </a:ln>
        </p:spPr>
        <p:txBody>
          <a:bodyPr anchorCtr="0" anchor="ctr" bIns="91425" lIns="91425" rIns="91425" tIns="91425">
            <a:noAutofit/>
          </a:bodyPr>
          <a:lstStyle/>
          <a:p>
            <a:pPr lvl="0">
              <a:spcBef>
                <a:spcPts val="0"/>
              </a:spcBef>
              <a:buNone/>
            </a:pPr>
            <a:r>
              <a:t/>
            </a:r>
            <a:endParaRPr/>
          </a:p>
        </p:txBody>
      </p:sp>
      <p:sp>
        <p:nvSpPr>
          <p:cNvPr id="167" name="Shape 167"/>
          <p:cNvSpPr/>
          <p:nvPr/>
        </p:nvSpPr>
        <p:spPr>
          <a:xfrm>
            <a:off x="419100" y="686175"/>
            <a:ext cx="188100" cy="188100"/>
          </a:xfrm>
          <a:prstGeom prst="ellipse">
            <a:avLst/>
          </a:prstGeom>
          <a:solidFill>
            <a:srgbClr val="BBCD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68" name="Shape 168"/>
          <p:cNvSpPr/>
          <p:nvPr/>
        </p:nvSpPr>
        <p:spPr>
          <a:xfrm>
            <a:off x="8333725" y="4482500"/>
            <a:ext cx="978600" cy="978600"/>
          </a:xfrm>
          <a:prstGeom prst="ellipse">
            <a:avLst/>
          </a:prstGeom>
          <a:noFill/>
          <a:ln cap="flat" cmpd="sng" w="9525">
            <a:solidFill>
              <a:srgbClr val="ED4A00"/>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69" name="Shape 169"/>
          <p:cNvSpPr/>
          <p:nvPr/>
        </p:nvSpPr>
        <p:spPr>
          <a:xfrm>
            <a:off x="741750" y="4449750"/>
            <a:ext cx="397499" cy="397499"/>
          </a:xfrm>
          <a:prstGeom prst="donut">
            <a:avLst>
              <a:gd fmla="val 8754" name="adj"/>
            </a:avLst>
          </a:prstGeom>
          <a:solidFill>
            <a:srgbClr val="65BB48">
              <a:alpha val="86670"/>
            </a:srgbClr>
          </a:solidFill>
          <a:ln>
            <a:noFill/>
          </a:ln>
        </p:spPr>
        <p:txBody>
          <a:bodyPr anchorCtr="0" anchor="ctr" bIns="91425" lIns="91425" rIns="91425" tIns="91425">
            <a:noAutofit/>
          </a:bodyPr>
          <a:lstStyle/>
          <a:p>
            <a:pPr lvl="0">
              <a:spcBef>
                <a:spcPts val="0"/>
              </a:spcBef>
              <a:buNone/>
            </a:pPr>
            <a:r>
              <a:t/>
            </a:r>
            <a:endParaRPr/>
          </a:p>
        </p:txBody>
      </p:sp>
      <p:sp>
        <p:nvSpPr>
          <p:cNvPr id="170" name="Shape 170"/>
          <p:cNvSpPr/>
          <p:nvPr/>
        </p:nvSpPr>
        <p:spPr>
          <a:xfrm>
            <a:off x="8956300" y="4058696"/>
            <a:ext cx="287100" cy="287100"/>
          </a:xfrm>
          <a:prstGeom prst="ellipse">
            <a:avLst/>
          </a:prstGeom>
          <a:solidFill>
            <a:srgbClr val="ED4A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71" name="Shape 171"/>
          <p:cNvSpPr/>
          <p:nvPr/>
        </p:nvSpPr>
        <p:spPr>
          <a:xfrm>
            <a:off x="-164200" y="4277700"/>
            <a:ext cx="741599" cy="741599"/>
          </a:xfrm>
          <a:prstGeom prst="donut">
            <a:avLst>
              <a:gd fmla="val 39163" name="adj"/>
            </a:avLst>
          </a:prstGeom>
          <a:solidFill>
            <a:srgbClr val="BBCD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72" name="Shape 172"/>
          <p:cNvSpPr/>
          <p:nvPr/>
        </p:nvSpPr>
        <p:spPr>
          <a:xfrm>
            <a:off x="8568725" y="4717500"/>
            <a:ext cx="508499" cy="508499"/>
          </a:xfrm>
          <a:prstGeom prst="ellipse">
            <a:avLst/>
          </a:prstGeom>
          <a:solidFill>
            <a:srgbClr val="E8004C">
              <a:alpha val="86670"/>
            </a:srgbClr>
          </a:solidFill>
          <a:ln>
            <a:noFill/>
          </a:ln>
        </p:spPr>
        <p:txBody>
          <a:bodyPr anchorCtr="0" anchor="ctr" bIns="91425" lIns="91425" rIns="91425" tIns="91425">
            <a:noAutofit/>
          </a:bodyPr>
          <a:lstStyle/>
          <a:p>
            <a:pPr lvl="0">
              <a:spcBef>
                <a:spcPts val="0"/>
              </a:spcBef>
              <a:buNone/>
            </a:pPr>
            <a:r>
              <a:t/>
            </a:r>
            <a:endParaRPr/>
          </a:p>
        </p:txBody>
      </p:sp>
      <p:sp>
        <p:nvSpPr>
          <p:cNvPr id="173" name="Shape 173"/>
          <p:cNvSpPr/>
          <p:nvPr/>
        </p:nvSpPr>
        <p:spPr>
          <a:xfrm>
            <a:off x="8077475" y="224125"/>
            <a:ext cx="304799" cy="304799"/>
          </a:xfrm>
          <a:prstGeom prst="donut">
            <a:avLst>
              <a:gd fmla="val 30568" name="adj"/>
            </a:avLst>
          </a:prstGeom>
          <a:solidFill>
            <a:srgbClr val="65BB48">
              <a:alpha val="86670"/>
            </a:srgbClr>
          </a:solidFill>
          <a:ln>
            <a:noFill/>
          </a:ln>
        </p:spPr>
        <p:txBody>
          <a:bodyPr anchorCtr="0" anchor="ctr" bIns="91425" lIns="91425" rIns="91425" tIns="91425">
            <a:noAutofit/>
          </a:bodyPr>
          <a:lstStyle/>
          <a:p>
            <a:pPr lvl="0">
              <a:spcBef>
                <a:spcPts val="0"/>
              </a:spcBef>
              <a:buNone/>
            </a:pPr>
            <a:r>
              <a:t/>
            </a:r>
            <a:endParaRPr/>
          </a:p>
        </p:txBody>
      </p:sp>
      <p:sp>
        <p:nvSpPr>
          <p:cNvPr id="174" name="Shape 174"/>
          <p:cNvSpPr/>
          <p:nvPr/>
        </p:nvSpPr>
        <p:spPr>
          <a:xfrm>
            <a:off x="8553248" y="328373"/>
            <a:ext cx="585599" cy="585599"/>
          </a:xfrm>
          <a:prstGeom prst="ellipse">
            <a:avLst/>
          </a:prstGeom>
          <a:solidFill>
            <a:srgbClr val="F8BB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75" name="Shape 175"/>
          <p:cNvSpPr/>
          <p:nvPr/>
        </p:nvSpPr>
        <p:spPr>
          <a:xfrm>
            <a:off x="8876350" y="1187325"/>
            <a:ext cx="447000" cy="447000"/>
          </a:xfrm>
          <a:prstGeom prst="ellipse">
            <a:avLst/>
          </a:prstGeom>
          <a:solidFill>
            <a:srgbClr val="BBCD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76" name="Shape 176"/>
          <p:cNvSpPr/>
          <p:nvPr/>
        </p:nvSpPr>
        <p:spPr>
          <a:xfrm>
            <a:off x="8449000" y="224125"/>
            <a:ext cx="794400" cy="794400"/>
          </a:xfrm>
          <a:prstGeom prst="ellipse">
            <a:avLst/>
          </a:prstGeom>
          <a:noFill/>
          <a:ln cap="flat" cmpd="sng" w="9525">
            <a:solidFill>
              <a:srgbClr val="F8BB00"/>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77" name="Shape 177"/>
          <p:cNvSpPr/>
          <p:nvPr/>
        </p:nvSpPr>
        <p:spPr>
          <a:xfrm>
            <a:off x="100425" y="3830625"/>
            <a:ext cx="304799" cy="304799"/>
          </a:xfrm>
          <a:prstGeom prst="ellipse">
            <a:avLst/>
          </a:prstGeom>
          <a:solidFill>
            <a:srgbClr val="00D1C6">
              <a:alpha val="86920"/>
            </a:srgbClr>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mpletely blank">
    <p:spTree>
      <p:nvGrpSpPr>
        <p:cNvPr id="178" name="Shape 178"/>
        <p:cNvGrpSpPr/>
        <p:nvPr/>
      </p:nvGrpSpPr>
      <p:grpSpPr>
        <a:xfrm>
          <a:off x="0" y="0"/>
          <a:ext cx="0" cy="0"/>
          <a:chOff x="0" y="0"/>
          <a:chExt cx="0" cy="0"/>
        </a:xfrm>
      </p:grpSpPr>
      <p:sp>
        <p:nvSpPr>
          <p:cNvPr id="179" name="Shape 179"/>
          <p:cNvSpPr/>
          <p:nvPr/>
        </p:nvSpPr>
        <p:spPr>
          <a:xfrm>
            <a:off x="419100" y="-1581150"/>
            <a:ext cx="8305799" cy="8305799"/>
          </a:xfrm>
          <a:prstGeom prst="ellipse">
            <a:avLst/>
          </a:prstGeom>
          <a:noFill/>
          <a:ln cap="flat" cmpd="sng" w="9525">
            <a:solidFill>
              <a:srgbClr val="A1BECC"/>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title">
    <p:spTree>
      <p:nvGrpSpPr>
        <p:cNvPr id="25" name="Shape 25"/>
        <p:cNvGrpSpPr/>
        <p:nvPr/>
      </p:nvGrpSpPr>
      <p:grpSpPr>
        <a:xfrm>
          <a:off x="0" y="0"/>
          <a:ext cx="0" cy="0"/>
          <a:chOff x="0" y="0"/>
          <a:chExt cx="0" cy="0"/>
        </a:xfrm>
      </p:grpSpPr>
      <p:sp>
        <p:nvSpPr>
          <p:cNvPr id="26" name="Shape 26"/>
          <p:cNvSpPr/>
          <p:nvPr/>
        </p:nvSpPr>
        <p:spPr>
          <a:xfrm>
            <a:off x="3058200" y="-295450"/>
            <a:ext cx="3027599" cy="3027899"/>
          </a:xfrm>
          <a:prstGeom prst="ellipse">
            <a:avLst/>
          </a:prstGeom>
          <a:noFill/>
          <a:ln cap="flat" cmpd="sng" w="9525">
            <a:solidFill>
              <a:srgbClr val="A1BECC"/>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7" name="Shape 27"/>
          <p:cNvSpPr txBox="1"/>
          <p:nvPr>
            <p:ph type="ctrTitle"/>
          </p:nvPr>
        </p:nvSpPr>
        <p:spPr>
          <a:xfrm>
            <a:off x="1773750" y="2421550"/>
            <a:ext cx="5596499" cy="1159799"/>
          </a:xfrm>
          <a:prstGeom prst="rect">
            <a:avLst/>
          </a:prstGeom>
        </p:spPr>
        <p:txBody>
          <a:bodyPr anchorCtr="0" anchor="b" bIns="91425" lIns="91425" rIns="91425" tIns="91425"/>
          <a:lstStyle>
            <a:lvl1pPr lvl="0" rtl="0" algn="ctr">
              <a:spcBef>
                <a:spcPts val="0"/>
              </a:spcBef>
              <a:buSzPct val="100000"/>
              <a:defRPr sz="3600"/>
            </a:lvl1pPr>
            <a:lvl2pPr lvl="1" rtl="0" algn="ctr">
              <a:spcBef>
                <a:spcPts val="0"/>
              </a:spcBef>
              <a:buSzPct val="100000"/>
              <a:defRPr sz="4800"/>
            </a:lvl2pPr>
            <a:lvl3pPr lvl="2" rtl="0" algn="ctr">
              <a:spcBef>
                <a:spcPts val="0"/>
              </a:spcBef>
              <a:buSzPct val="100000"/>
              <a:defRPr sz="4800"/>
            </a:lvl3pPr>
            <a:lvl4pPr lvl="3" rtl="0" algn="ctr">
              <a:spcBef>
                <a:spcPts val="0"/>
              </a:spcBef>
              <a:buSzPct val="100000"/>
              <a:defRPr sz="4800"/>
            </a:lvl4pPr>
            <a:lvl5pPr lvl="4" rtl="0" algn="ctr">
              <a:spcBef>
                <a:spcPts val="0"/>
              </a:spcBef>
              <a:buSzPct val="100000"/>
              <a:defRPr sz="4800"/>
            </a:lvl5pPr>
            <a:lvl6pPr lvl="5" rtl="0" algn="ctr">
              <a:spcBef>
                <a:spcPts val="0"/>
              </a:spcBef>
              <a:buSzPct val="100000"/>
              <a:defRPr sz="4800"/>
            </a:lvl6pPr>
            <a:lvl7pPr lvl="6" rtl="0" algn="ctr">
              <a:spcBef>
                <a:spcPts val="0"/>
              </a:spcBef>
              <a:buSzPct val="100000"/>
              <a:defRPr sz="4800"/>
            </a:lvl7pPr>
            <a:lvl8pPr lvl="7" rtl="0" algn="ctr">
              <a:spcBef>
                <a:spcPts val="0"/>
              </a:spcBef>
              <a:buSzPct val="100000"/>
              <a:defRPr sz="4800"/>
            </a:lvl8pPr>
            <a:lvl9pPr lvl="8" rtl="0" algn="ctr">
              <a:spcBef>
                <a:spcPts val="0"/>
              </a:spcBef>
              <a:buSzPct val="100000"/>
              <a:defRPr sz="4800"/>
            </a:lvl9pPr>
          </a:lstStyle>
          <a:p/>
        </p:txBody>
      </p:sp>
      <p:sp>
        <p:nvSpPr>
          <p:cNvPr id="28" name="Shape 28"/>
          <p:cNvSpPr txBox="1"/>
          <p:nvPr>
            <p:ph idx="1" type="subTitle"/>
          </p:nvPr>
        </p:nvSpPr>
        <p:spPr>
          <a:xfrm>
            <a:off x="1773750" y="3449654"/>
            <a:ext cx="5596499" cy="784799"/>
          </a:xfrm>
          <a:prstGeom prst="rect">
            <a:avLst/>
          </a:prstGeom>
        </p:spPr>
        <p:txBody>
          <a:bodyPr anchorCtr="0" anchor="t" bIns="91425" lIns="91425" rIns="91425" tIns="91425"/>
          <a:lstStyle>
            <a:lvl1pPr lvl="0" rtl="0" algn="ctr">
              <a:spcBef>
                <a:spcPts val="0"/>
              </a:spcBef>
              <a:buClr>
                <a:srgbClr val="A1BECC"/>
              </a:buClr>
              <a:buNone/>
              <a:defRPr b="1">
                <a:solidFill>
                  <a:srgbClr val="A1BECC"/>
                </a:solidFill>
              </a:defRPr>
            </a:lvl1pPr>
            <a:lvl2pPr lvl="1" rtl="0" algn="ctr">
              <a:spcBef>
                <a:spcPts val="0"/>
              </a:spcBef>
              <a:buClr>
                <a:srgbClr val="A1BECC"/>
              </a:buClr>
              <a:buSzPct val="100000"/>
              <a:buNone/>
              <a:defRPr b="1" sz="3000">
                <a:solidFill>
                  <a:srgbClr val="A1BECC"/>
                </a:solidFill>
              </a:defRPr>
            </a:lvl2pPr>
            <a:lvl3pPr lvl="2" rtl="0" algn="ctr">
              <a:spcBef>
                <a:spcPts val="0"/>
              </a:spcBef>
              <a:buClr>
                <a:srgbClr val="A1BECC"/>
              </a:buClr>
              <a:buSzPct val="100000"/>
              <a:buNone/>
              <a:defRPr b="1" sz="3000">
                <a:solidFill>
                  <a:srgbClr val="A1BECC"/>
                </a:solidFill>
              </a:defRPr>
            </a:lvl3pPr>
            <a:lvl4pPr lvl="3" rtl="0" algn="ctr">
              <a:spcBef>
                <a:spcPts val="0"/>
              </a:spcBef>
              <a:buClr>
                <a:srgbClr val="A1BECC"/>
              </a:buClr>
              <a:buSzPct val="100000"/>
              <a:buNone/>
              <a:defRPr b="1" sz="3000">
                <a:solidFill>
                  <a:srgbClr val="A1BECC"/>
                </a:solidFill>
              </a:defRPr>
            </a:lvl4pPr>
            <a:lvl5pPr lvl="4" rtl="0" algn="ctr">
              <a:spcBef>
                <a:spcPts val="0"/>
              </a:spcBef>
              <a:buClr>
                <a:srgbClr val="A1BECC"/>
              </a:buClr>
              <a:buSzPct val="100000"/>
              <a:buNone/>
              <a:defRPr b="1" sz="3000">
                <a:solidFill>
                  <a:srgbClr val="A1BECC"/>
                </a:solidFill>
              </a:defRPr>
            </a:lvl5pPr>
            <a:lvl6pPr lvl="5" rtl="0" algn="ctr">
              <a:spcBef>
                <a:spcPts val="0"/>
              </a:spcBef>
              <a:buClr>
                <a:srgbClr val="A1BECC"/>
              </a:buClr>
              <a:buSzPct val="100000"/>
              <a:buNone/>
              <a:defRPr b="1" sz="3000">
                <a:solidFill>
                  <a:srgbClr val="A1BECC"/>
                </a:solidFill>
              </a:defRPr>
            </a:lvl6pPr>
            <a:lvl7pPr lvl="6" rtl="0" algn="ctr">
              <a:spcBef>
                <a:spcPts val="0"/>
              </a:spcBef>
              <a:buClr>
                <a:srgbClr val="A1BECC"/>
              </a:buClr>
              <a:buSzPct val="100000"/>
              <a:buNone/>
              <a:defRPr b="1" sz="3000">
                <a:solidFill>
                  <a:srgbClr val="A1BECC"/>
                </a:solidFill>
              </a:defRPr>
            </a:lvl7pPr>
            <a:lvl8pPr lvl="7" rtl="0" algn="ctr">
              <a:spcBef>
                <a:spcPts val="0"/>
              </a:spcBef>
              <a:buClr>
                <a:srgbClr val="A1BECC"/>
              </a:buClr>
              <a:buSzPct val="100000"/>
              <a:buNone/>
              <a:defRPr b="1" sz="3000">
                <a:solidFill>
                  <a:srgbClr val="A1BECC"/>
                </a:solidFill>
              </a:defRPr>
            </a:lvl8pPr>
            <a:lvl9pPr lvl="8" rtl="0" algn="ctr">
              <a:spcBef>
                <a:spcPts val="0"/>
              </a:spcBef>
              <a:buClr>
                <a:srgbClr val="A1BECC"/>
              </a:buClr>
              <a:buSzPct val="100000"/>
              <a:buNone/>
              <a:defRPr b="1" sz="3000">
                <a:solidFill>
                  <a:srgbClr val="A1BECC"/>
                </a:solidFill>
              </a:defRPr>
            </a:lvl9pPr>
          </a:lstStyle>
          <a:p/>
        </p:txBody>
      </p:sp>
      <p:sp>
        <p:nvSpPr>
          <p:cNvPr id="29" name="Shape 29"/>
          <p:cNvSpPr/>
          <p:nvPr/>
        </p:nvSpPr>
        <p:spPr>
          <a:xfrm>
            <a:off x="1414537" y="3988225"/>
            <a:ext cx="206100" cy="206100"/>
          </a:xfrm>
          <a:prstGeom prst="ellipse">
            <a:avLst/>
          </a:prstGeom>
          <a:solidFill>
            <a:srgbClr val="00D1C6">
              <a:alpha val="86920"/>
            </a:srgbClr>
          </a:solidFill>
          <a:ln>
            <a:noFill/>
          </a:ln>
        </p:spPr>
        <p:txBody>
          <a:bodyPr anchorCtr="0" anchor="ctr" bIns="91425" lIns="91425" rIns="91425" tIns="91425">
            <a:noAutofit/>
          </a:bodyPr>
          <a:lstStyle/>
          <a:p>
            <a:pPr lvl="0">
              <a:spcBef>
                <a:spcPts val="0"/>
              </a:spcBef>
              <a:buNone/>
            </a:pPr>
            <a:r>
              <a:t/>
            </a:r>
            <a:endParaRPr/>
          </a:p>
        </p:txBody>
      </p:sp>
      <p:sp>
        <p:nvSpPr>
          <p:cNvPr id="30" name="Shape 30"/>
          <p:cNvSpPr/>
          <p:nvPr/>
        </p:nvSpPr>
        <p:spPr>
          <a:xfrm>
            <a:off x="7630150" y="2469625"/>
            <a:ext cx="2347200" cy="2347200"/>
          </a:xfrm>
          <a:prstGeom prst="donut">
            <a:avLst>
              <a:gd fmla="val 29778" name="adj"/>
            </a:avLst>
          </a:prstGeom>
          <a:solidFill>
            <a:srgbClr val="00ACC3">
              <a:alpha val="86670"/>
            </a:srgbClr>
          </a:solidFill>
          <a:ln>
            <a:noFill/>
          </a:ln>
        </p:spPr>
        <p:txBody>
          <a:bodyPr anchorCtr="0" anchor="ctr" bIns="91425" lIns="91425" rIns="91425" tIns="91425">
            <a:noAutofit/>
          </a:bodyPr>
          <a:lstStyle/>
          <a:p>
            <a:pPr lvl="0">
              <a:spcBef>
                <a:spcPts val="0"/>
              </a:spcBef>
              <a:buNone/>
            </a:pPr>
            <a:r>
              <a:t/>
            </a:r>
            <a:endParaRPr/>
          </a:p>
        </p:txBody>
      </p:sp>
      <p:sp>
        <p:nvSpPr>
          <p:cNvPr id="31" name="Shape 31"/>
          <p:cNvSpPr/>
          <p:nvPr/>
        </p:nvSpPr>
        <p:spPr>
          <a:xfrm>
            <a:off x="376550" y="1139200"/>
            <a:ext cx="978600" cy="978600"/>
          </a:xfrm>
          <a:prstGeom prst="ellipse">
            <a:avLst/>
          </a:prstGeom>
          <a:solidFill>
            <a:srgbClr val="F8BB00">
              <a:alpha val="86670"/>
            </a:srgbClr>
          </a:solidFill>
          <a:ln>
            <a:noFill/>
          </a:ln>
        </p:spPr>
        <p:txBody>
          <a:bodyPr anchorCtr="0" anchor="ctr" bIns="91425" lIns="91425" rIns="91425" tIns="91425">
            <a:noAutofit/>
          </a:bodyPr>
          <a:lstStyle/>
          <a:p>
            <a:pPr lvl="0">
              <a:spcBef>
                <a:spcPts val="0"/>
              </a:spcBef>
              <a:buNone/>
            </a:pPr>
            <a:r>
              <a:t/>
            </a:r>
            <a:endParaRPr/>
          </a:p>
        </p:txBody>
      </p:sp>
      <p:sp>
        <p:nvSpPr>
          <p:cNvPr id="32" name="Shape 32"/>
          <p:cNvSpPr/>
          <p:nvPr/>
        </p:nvSpPr>
        <p:spPr>
          <a:xfrm>
            <a:off x="7240275" y="4662700"/>
            <a:ext cx="657600" cy="657600"/>
          </a:xfrm>
          <a:prstGeom prst="ellipse">
            <a:avLst/>
          </a:prstGeom>
          <a:solidFill>
            <a:srgbClr val="00D1C6">
              <a:alpha val="86920"/>
            </a:srgbClr>
          </a:solidFill>
          <a:ln>
            <a:noFill/>
          </a:ln>
        </p:spPr>
        <p:txBody>
          <a:bodyPr anchorCtr="0" anchor="ctr" bIns="91425" lIns="91425" rIns="91425" tIns="91425">
            <a:noAutofit/>
          </a:bodyPr>
          <a:lstStyle/>
          <a:p>
            <a:pPr lvl="0">
              <a:spcBef>
                <a:spcPts val="0"/>
              </a:spcBef>
              <a:buNone/>
            </a:pPr>
            <a:r>
              <a:t/>
            </a:r>
            <a:endParaRPr/>
          </a:p>
        </p:txBody>
      </p:sp>
      <p:sp>
        <p:nvSpPr>
          <p:cNvPr id="33" name="Shape 33"/>
          <p:cNvSpPr/>
          <p:nvPr/>
        </p:nvSpPr>
        <p:spPr>
          <a:xfrm>
            <a:off x="231175" y="-571700"/>
            <a:ext cx="2284199" cy="2284199"/>
          </a:xfrm>
          <a:prstGeom prst="donut">
            <a:avLst>
              <a:gd fmla="val 11909" name="adj"/>
            </a:avLst>
          </a:prstGeom>
          <a:solidFill>
            <a:srgbClr val="ED4A00">
              <a:alpha val="86670"/>
            </a:srgbClr>
          </a:solidFill>
          <a:ln>
            <a:noFill/>
          </a:ln>
        </p:spPr>
        <p:txBody>
          <a:bodyPr anchorCtr="0" anchor="ctr" bIns="91425" lIns="91425" rIns="91425" tIns="91425">
            <a:noAutofit/>
          </a:bodyPr>
          <a:lstStyle/>
          <a:p>
            <a:pPr lvl="0">
              <a:spcBef>
                <a:spcPts val="0"/>
              </a:spcBef>
              <a:buNone/>
            </a:pPr>
            <a:r>
              <a:t/>
            </a:r>
            <a:endParaRPr/>
          </a:p>
        </p:txBody>
      </p:sp>
      <p:sp>
        <p:nvSpPr>
          <p:cNvPr id="34" name="Shape 34"/>
          <p:cNvSpPr/>
          <p:nvPr/>
        </p:nvSpPr>
        <p:spPr>
          <a:xfrm>
            <a:off x="7507625" y="917475"/>
            <a:ext cx="657600" cy="657600"/>
          </a:xfrm>
          <a:prstGeom prst="ellipse">
            <a:avLst/>
          </a:prstGeom>
          <a:solidFill>
            <a:srgbClr val="BBCD00">
              <a:alpha val="86670"/>
            </a:srgbClr>
          </a:solidFill>
          <a:ln>
            <a:noFill/>
          </a:ln>
        </p:spPr>
        <p:txBody>
          <a:bodyPr anchorCtr="0" anchor="ctr" bIns="91425" lIns="91425" rIns="91425" tIns="91425">
            <a:noAutofit/>
          </a:bodyPr>
          <a:lstStyle/>
          <a:p>
            <a:pPr lvl="0">
              <a:spcBef>
                <a:spcPts val="0"/>
              </a:spcBef>
              <a:buNone/>
            </a:pPr>
            <a:r>
              <a:t/>
            </a:r>
            <a:endParaRPr/>
          </a:p>
        </p:txBody>
      </p:sp>
      <p:sp>
        <p:nvSpPr>
          <p:cNvPr id="35" name="Shape 35"/>
          <p:cNvSpPr/>
          <p:nvPr/>
        </p:nvSpPr>
        <p:spPr>
          <a:xfrm>
            <a:off x="8065925" y="-295450"/>
            <a:ext cx="1207799" cy="1207799"/>
          </a:xfrm>
          <a:prstGeom prst="donut">
            <a:avLst>
              <a:gd fmla="val 42915" name="adj"/>
            </a:avLst>
          </a:prstGeom>
          <a:solidFill>
            <a:srgbClr val="65BB48">
              <a:alpha val="86670"/>
            </a:srgbClr>
          </a:solidFill>
          <a:ln>
            <a:noFill/>
          </a:ln>
        </p:spPr>
        <p:txBody>
          <a:bodyPr anchorCtr="0" anchor="ctr" bIns="91425" lIns="91425" rIns="91425" tIns="91425">
            <a:noAutofit/>
          </a:bodyPr>
          <a:lstStyle/>
          <a:p>
            <a:pPr lvl="0">
              <a:spcBef>
                <a:spcPts val="0"/>
              </a:spcBef>
              <a:buNone/>
            </a:pPr>
            <a:r>
              <a:t/>
            </a:r>
            <a:endParaRPr/>
          </a:p>
        </p:txBody>
      </p:sp>
      <p:sp>
        <p:nvSpPr>
          <p:cNvPr id="36" name="Shape 36"/>
          <p:cNvSpPr/>
          <p:nvPr/>
        </p:nvSpPr>
        <p:spPr>
          <a:xfrm>
            <a:off x="1417200" y="2052650"/>
            <a:ext cx="304799" cy="304799"/>
          </a:xfrm>
          <a:prstGeom prst="ellipse">
            <a:avLst/>
          </a:prstGeom>
          <a:solidFill>
            <a:srgbClr val="E8004C">
              <a:alpha val="86670"/>
            </a:srgbClr>
          </a:solidFill>
          <a:ln>
            <a:noFill/>
          </a:ln>
        </p:spPr>
        <p:txBody>
          <a:bodyPr anchorCtr="0" anchor="ctr" bIns="91425" lIns="91425" rIns="91425" tIns="91425">
            <a:noAutofit/>
          </a:bodyPr>
          <a:lstStyle/>
          <a:p>
            <a:pPr lvl="0">
              <a:spcBef>
                <a:spcPts val="0"/>
              </a:spcBef>
              <a:buNone/>
            </a:pPr>
            <a:r>
              <a:t/>
            </a:r>
            <a:endParaRPr/>
          </a:p>
        </p:txBody>
      </p:sp>
      <p:sp>
        <p:nvSpPr>
          <p:cNvPr id="37" name="Shape 37"/>
          <p:cNvSpPr/>
          <p:nvPr/>
        </p:nvSpPr>
        <p:spPr>
          <a:xfrm>
            <a:off x="180500" y="4023250"/>
            <a:ext cx="1370700" cy="1370700"/>
          </a:xfrm>
          <a:prstGeom prst="ellipse">
            <a:avLst/>
          </a:prstGeom>
          <a:solidFill>
            <a:srgbClr val="BBCD00">
              <a:alpha val="86670"/>
            </a:srgbClr>
          </a:solidFill>
          <a:ln>
            <a:noFill/>
          </a:ln>
        </p:spPr>
        <p:txBody>
          <a:bodyPr anchorCtr="0" anchor="ctr" bIns="91425" lIns="91425" rIns="91425" tIns="91425">
            <a:noAutofit/>
          </a:bodyPr>
          <a:lstStyle/>
          <a:p>
            <a:pPr lvl="0">
              <a:spcBef>
                <a:spcPts val="0"/>
              </a:spcBef>
              <a:buNone/>
            </a:pPr>
            <a:r>
              <a:t/>
            </a:r>
            <a:endParaRPr/>
          </a:p>
        </p:txBody>
      </p:sp>
      <p:sp>
        <p:nvSpPr>
          <p:cNvPr id="38" name="Shape 38"/>
          <p:cNvSpPr/>
          <p:nvPr/>
        </p:nvSpPr>
        <p:spPr>
          <a:xfrm>
            <a:off x="246046" y="3365546"/>
            <a:ext cx="455999" cy="455999"/>
          </a:xfrm>
          <a:prstGeom prst="ellipse">
            <a:avLst/>
          </a:prstGeom>
          <a:solidFill>
            <a:srgbClr val="65BB48">
              <a:alpha val="86670"/>
            </a:srgbClr>
          </a:solidFill>
          <a:ln>
            <a:noFill/>
          </a:ln>
        </p:spPr>
        <p:txBody>
          <a:bodyPr anchorCtr="0" anchor="ctr" bIns="91425" lIns="91425" rIns="91425" tIns="91425">
            <a:noAutofit/>
          </a:bodyPr>
          <a:lstStyle/>
          <a:p>
            <a:pPr lvl="0">
              <a:spcBef>
                <a:spcPts val="0"/>
              </a:spcBef>
              <a:buNone/>
            </a:pPr>
            <a:r>
              <a:t/>
            </a:r>
            <a:endParaRPr/>
          </a:p>
        </p:txBody>
      </p:sp>
      <p:sp>
        <p:nvSpPr>
          <p:cNvPr id="39" name="Shape 39"/>
          <p:cNvSpPr/>
          <p:nvPr/>
        </p:nvSpPr>
        <p:spPr>
          <a:xfrm>
            <a:off x="7072325" y="4494725"/>
            <a:ext cx="993600" cy="993299"/>
          </a:xfrm>
          <a:prstGeom prst="ellipse">
            <a:avLst/>
          </a:prstGeom>
          <a:noFill/>
          <a:ln cap="flat" cmpd="sng" w="9525">
            <a:solidFill>
              <a:srgbClr val="00ACC3"/>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0" name="Shape 40"/>
          <p:cNvSpPr/>
          <p:nvPr/>
        </p:nvSpPr>
        <p:spPr>
          <a:xfrm>
            <a:off x="7370250" y="780100"/>
            <a:ext cx="932399" cy="932399"/>
          </a:xfrm>
          <a:prstGeom prst="ellipse">
            <a:avLst/>
          </a:prstGeom>
          <a:noFill/>
          <a:ln cap="flat" cmpd="sng" w="9525">
            <a:solidFill>
              <a:srgbClr val="BBCD00"/>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1" name="Shape 41"/>
          <p:cNvSpPr/>
          <p:nvPr/>
        </p:nvSpPr>
        <p:spPr>
          <a:xfrm>
            <a:off x="180500" y="3300000"/>
            <a:ext cx="586800" cy="586800"/>
          </a:xfrm>
          <a:prstGeom prst="ellipse">
            <a:avLst/>
          </a:prstGeom>
          <a:noFill/>
          <a:ln cap="flat" cmpd="sng" w="9525">
            <a:solidFill>
              <a:srgbClr val="65BB48"/>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2" name="Shape 42"/>
          <p:cNvSpPr/>
          <p:nvPr/>
        </p:nvSpPr>
        <p:spPr>
          <a:xfrm>
            <a:off x="7733375" y="467300"/>
            <a:ext cx="206100" cy="206100"/>
          </a:xfrm>
          <a:prstGeom prst="ellipse">
            <a:avLst/>
          </a:prstGeom>
          <a:solidFill>
            <a:srgbClr val="F8BB00">
              <a:alpha val="86670"/>
            </a:srgbClr>
          </a:solidFill>
          <a:ln>
            <a:noFill/>
          </a:ln>
        </p:spPr>
        <p:txBody>
          <a:bodyPr anchorCtr="0" anchor="ctr" bIns="91425" lIns="91425" rIns="91425" tIns="91425">
            <a:noAutofit/>
          </a:bodyPr>
          <a:lstStyle/>
          <a:p>
            <a:pPr lvl="0">
              <a:spcBef>
                <a:spcPts val="0"/>
              </a:spcBef>
              <a:buNone/>
            </a:pPr>
            <a:r>
              <a:t/>
            </a:r>
            <a:endParaRPr/>
          </a:p>
        </p:txBody>
      </p:sp>
      <p:sp>
        <p:nvSpPr>
          <p:cNvPr id="43" name="Shape 43"/>
          <p:cNvSpPr/>
          <p:nvPr/>
        </p:nvSpPr>
        <p:spPr>
          <a:xfrm>
            <a:off x="598175" y="-204700"/>
            <a:ext cx="1550100" cy="1550100"/>
          </a:xfrm>
          <a:prstGeom prst="ellipse">
            <a:avLst/>
          </a:prstGeom>
          <a:noFill/>
          <a:ln cap="flat" cmpd="sng" w="9525">
            <a:solidFill>
              <a:srgbClr val="E8004C"/>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p:spTree>
      <p:nvGrpSpPr>
        <p:cNvPr id="44" name="Shape 44"/>
        <p:cNvGrpSpPr/>
        <p:nvPr/>
      </p:nvGrpSpPr>
      <p:grpSpPr>
        <a:xfrm>
          <a:off x="0" y="0"/>
          <a:ext cx="0" cy="0"/>
          <a:chOff x="0" y="0"/>
          <a:chExt cx="0" cy="0"/>
        </a:xfrm>
      </p:grpSpPr>
      <p:sp>
        <p:nvSpPr>
          <p:cNvPr id="45" name="Shape 45"/>
          <p:cNvSpPr/>
          <p:nvPr/>
        </p:nvSpPr>
        <p:spPr>
          <a:xfrm>
            <a:off x="1197475" y="-802775"/>
            <a:ext cx="6749100" cy="6749100"/>
          </a:xfrm>
          <a:prstGeom prst="ellipse">
            <a:avLst/>
          </a:prstGeom>
          <a:noFill/>
          <a:ln cap="flat" cmpd="sng" w="9525">
            <a:solidFill>
              <a:srgbClr val="A1BECC"/>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6" name="Shape 46"/>
          <p:cNvSpPr/>
          <p:nvPr/>
        </p:nvSpPr>
        <p:spPr>
          <a:xfrm>
            <a:off x="8334450" y="4139625"/>
            <a:ext cx="424799" cy="424799"/>
          </a:xfrm>
          <a:prstGeom prst="ellipse">
            <a:avLst/>
          </a:prstGeom>
          <a:solidFill>
            <a:srgbClr val="00D1C6">
              <a:alpha val="86920"/>
            </a:srgbClr>
          </a:solidFill>
          <a:ln>
            <a:noFill/>
          </a:ln>
        </p:spPr>
        <p:txBody>
          <a:bodyPr anchorCtr="0" anchor="ctr" bIns="91425" lIns="91425" rIns="91425" tIns="91425">
            <a:noAutofit/>
          </a:bodyPr>
          <a:lstStyle/>
          <a:p>
            <a:pPr lvl="0">
              <a:spcBef>
                <a:spcPts val="0"/>
              </a:spcBef>
              <a:buNone/>
            </a:pPr>
            <a:r>
              <a:t/>
            </a:r>
            <a:endParaRPr/>
          </a:p>
        </p:txBody>
      </p:sp>
      <p:sp>
        <p:nvSpPr>
          <p:cNvPr id="47" name="Shape 47"/>
          <p:cNvSpPr/>
          <p:nvPr/>
        </p:nvSpPr>
        <p:spPr>
          <a:xfrm>
            <a:off x="4308287" y="-1078650"/>
            <a:ext cx="2347200" cy="2347200"/>
          </a:xfrm>
          <a:prstGeom prst="donut">
            <a:avLst>
              <a:gd fmla="val 17100" name="adj"/>
            </a:avLst>
          </a:prstGeom>
          <a:solidFill>
            <a:srgbClr val="00D1C6">
              <a:alpha val="86920"/>
            </a:srgbClr>
          </a:solidFill>
          <a:ln>
            <a:noFill/>
          </a:ln>
        </p:spPr>
        <p:txBody>
          <a:bodyPr anchorCtr="0" anchor="ctr" bIns="91425" lIns="91425" rIns="91425" tIns="91425">
            <a:noAutofit/>
          </a:bodyPr>
          <a:lstStyle/>
          <a:p>
            <a:pPr lvl="0">
              <a:spcBef>
                <a:spcPts val="0"/>
              </a:spcBef>
              <a:buNone/>
            </a:pPr>
            <a:r>
              <a:t/>
            </a:r>
            <a:endParaRPr/>
          </a:p>
        </p:txBody>
      </p:sp>
      <p:sp>
        <p:nvSpPr>
          <p:cNvPr id="48" name="Shape 48"/>
          <p:cNvSpPr/>
          <p:nvPr/>
        </p:nvSpPr>
        <p:spPr>
          <a:xfrm>
            <a:off x="4047750" y="805125"/>
            <a:ext cx="1048500" cy="1048500"/>
          </a:xfrm>
          <a:prstGeom prst="ellipse">
            <a:avLst/>
          </a:prstGeom>
          <a:solidFill>
            <a:srgbClr val="00ACC3">
              <a:alpha val="86670"/>
            </a:srgbClr>
          </a:solidFill>
          <a:ln>
            <a:noFill/>
          </a:ln>
        </p:spPr>
        <p:txBody>
          <a:bodyPr anchorCtr="0" anchor="ctr" bIns="91425" lIns="91425" rIns="91425" tIns="91425">
            <a:noAutofit/>
          </a:bodyPr>
          <a:lstStyle/>
          <a:p>
            <a:pPr lvl="0">
              <a:spcBef>
                <a:spcPts val="0"/>
              </a:spcBef>
              <a:buNone/>
            </a:pPr>
            <a:r>
              <a:t/>
            </a:r>
            <a:endParaRPr/>
          </a:p>
        </p:txBody>
      </p:sp>
      <p:sp>
        <p:nvSpPr>
          <p:cNvPr id="49" name="Shape 49"/>
          <p:cNvSpPr txBox="1"/>
          <p:nvPr>
            <p:ph idx="1" type="body"/>
          </p:nvPr>
        </p:nvSpPr>
        <p:spPr>
          <a:xfrm>
            <a:off x="1880850" y="1920300"/>
            <a:ext cx="5382300" cy="2079599"/>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algn="ctr">
              <a:spcBef>
                <a:spcPts val="0"/>
              </a:spcBef>
              <a:defRPr/>
            </a:lvl9pPr>
          </a:lstStyle>
          <a:p/>
        </p:txBody>
      </p:sp>
      <p:sp>
        <p:nvSpPr>
          <p:cNvPr id="50" name="Shape 50"/>
          <p:cNvSpPr txBox="1"/>
          <p:nvPr/>
        </p:nvSpPr>
        <p:spPr>
          <a:xfrm>
            <a:off x="3593400" y="781368"/>
            <a:ext cx="1957200" cy="653699"/>
          </a:xfrm>
          <a:prstGeom prst="rect">
            <a:avLst/>
          </a:prstGeom>
          <a:noFill/>
          <a:ln>
            <a:noFill/>
          </a:ln>
        </p:spPr>
        <p:txBody>
          <a:bodyPr anchorCtr="0" anchor="t" bIns="91425" lIns="91425" rIns="91425" tIns="91425">
            <a:noAutofit/>
          </a:bodyPr>
          <a:lstStyle/>
          <a:p>
            <a:pPr lvl="0" algn="ctr">
              <a:spcBef>
                <a:spcPts val="0"/>
              </a:spcBef>
              <a:buNone/>
            </a:pPr>
            <a:r>
              <a:rPr lang="en" sz="9600">
                <a:solidFill>
                  <a:srgbClr val="FFFFFF"/>
                </a:solidFill>
                <a:latin typeface="Nixie One"/>
                <a:ea typeface="Nixie One"/>
                <a:cs typeface="Nixie One"/>
                <a:sym typeface="Nixie One"/>
              </a:rPr>
              <a:t>“</a:t>
            </a:r>
          </a:p>
        </p:txBody>
      </p:sp>
      <p:sp>
        <p:nvSpPr>
          <p:cNvPr id="51" name="Shape 51"/>
          <p:cNvSpPr/>
          <p:nvPr/>
        </p:nvSpPr>
        <p:spPr>
          <a:xfrm>
            <a:off x="229225" y="2988350"/>
            <a:ext cx="802799" cy="803099"/>
          </a:xfrm>
          <a:prstGeom prst="ellipse">
            <a:avLst/>
          </a:prstGeom>
          <a:solidFill>
            <a:srgbClr val="ED4A00">
              <a:alpha val="86670"/>
            </a:srgbClr>
          </a:solidFill>
          <a:ln>
            <a:noFill/>
          </a:ln>
        </p:spPr>
        <p:txBody>
          <a:bodyPr anchorCtr="0" anchor="ctr" bIns="91425" lIns="91425" rIns="91425" tIns="91425">
            <a:noAutofit/>
          </a:bodyPr>
          <a:lstStyle/>
          <a:p>
            <a:pPr lvl="0">
              <a:spcBef>
                <a:spcPts val="0"/>
              </a:spcBef>
              <a:buNone/>
            </a:pPr>
            <a:r>
              <a:t/>
            </a:r>
            <a:endParaRPr/>
          </a:p>
        </p:txBody>
      </p:sp>
      <p:sp>
        <p:nvSpPr>
          <p:cNvPr id="52" name="Shape 52"/>
          <p:cNvSpPr/>
          <p:nvPr/>
        </p:nvSpPr>
        <p:spPr>
          <a:xfrm>
            <a:off x="-442225" y="3999900"/>
            <a:ext cx="1695899" cy="1695899"/>
          </a:xfrm>
          <a:prstGeom prst="donut">
            <a:avLst>
              <a:gd fmla="val 10084" name="adj"/>
            </a:avLst>
          </a:prstGeom>
          <a:solidFill>
            <a:srgbClr val="F8BB00">
              <a:alpha val="86670"/>
            </a:srgbClr>
          </a:solidFill>
          <a:ln>
            <a:noFill/>
          </a:ln>
        </p:spPr>
        <p:txBody>
          <a:bodyPr anchorCtr="0" anchor="ctr" bIns="91425" lIns="91425" rIns="91425" tIns="91425">
            <a:noAutofit/>
          </a:bodyPr>
          <a:lstStyle/>
          <a:p>
            <a:pPr lvl="0">
              <a:spcBef>
                <a:spcPts val="0"/>
              </a:spcBef>
              <a:buNone/>
            </a:pPr>
            <a:r>
              <a:t/>
            </a:r>
            <a:endParaRPr/>
          </a:p>
        </p:txBody>
      </p:sp>
      <p:sp>
        <p:nvSpPr>
          <p:cNvPr id="53" name="Shape 53"/>
          <p:cNvSpPr/>
          <p:nvPr/>
        </p:nvSpPr>
        <p:spPr>
          <a:xfrm>
            <a:off x="1334025" y="-231725"/>
            <a:ext cx="1666799" cy="1666799"/>
          </a:xfrm>
          <a:prstGeom prst="ellipse">
            <a:avLst/>
          </a:prstGeom>
          <a:solidFill>
            <a:srgbClr val="BBCD00">
              <a:alpha val="86670"/>
            </a:srgbClr>
          </a:solidFill>
          <a:ln>
            <a:noFill/>
          </a:ln>
        </p:spPr>
        <p:txBody>
          <a:bodyPr anchorCtr="0" anchor="ctr" bIns="91425" lIns="91425" rIns="91425" tIns="91425">
            <a:noAutofit/>
          </a:bodyPr>
          <a:lstStyle/>
          <a:p>
            <a:pPr lvl="0">
              <a:spcBef>
                <a:spcPts val="0"/>
              </a:spcBef>
              <a:buNone/>
            </a:pPr>
            <a:r>
              <a:t/>
            </a:r>
            <a:endParaRPr/>
          </a:p>
        </p:txBody>
      </p:sp>
      <p:sp>
        <p:nvSpPr>
          <p:cNvPr id="54" name="Shape 54"/>
          <p:cNvSpPr/>
          <p:nvPr/>
        </p:nvSpPr>
        <p:spPr>
          <a:xfrm>
            <a:off x="550525" y="710300"/>
            <a:ext cx="481500" cy="481800"/>
          </a:xfrm>
          <a:prstGeom prst="donut">
            <a:avLst>
              <a:gd fmla="val 37274" name="adj"/>
            </a:avLst>
          </a:prstGeom>
          <a:solidFill>
            <a:srgbClr val="65BB48">
              <a:alpha val="86670"/>
            </a:srgbClr>
          </a:solidFill>
          <a:ln>
            <a:noFill/>
          </a:ln>
        </p:spPr>
        <p:txBody>
          <a:bodyPr anchorCtr="0" anchor="ctr" bIns="91425" lIns="91425" rIns="91425" tIns="91425">
            <a:noAutofit/>
          </a:bodyPr>
          <a:lstStyle/>
          <a:p>
            <a:pPr lvl="0">
              <a:spcBef>
                <a:spcPts val="0"/>
              </a:spcBef>
              <a:buNone/>
            </a:pPr>
            <a:r>
              <a:t/>
            </a:r>
            <a:endParaRPr/>
          </a:p>
        </p:txBody>
      </p:sp>
      <p:sp>
        <p:nvSpPr>
          <p:cNvPr id="55" name="Shape 55"/>
          <p:cNvSpPr/>
          <p:nvPr/>
        </p:nvSpPr>
        <p:spPr>
          <a:xfrm>
            <a:off x="1032025" y="3791450"/>
            <a:ext cx="304799" cy="304799"/>
          </a:xfrm>
          <a:prstGeom prst="ellipse">
            <a:avLst/>
          </a:prstGeom>
          <a:solidFill>
            <a:srgbClr val="E8004C">
              <a:alpha val="86670"/>
            </a:srgbClr>
          </a:solidFill>
          <a:ln>
            <a:noFill/>
          </a:ln>
        </p:spPr>
        <p:txBody>
          <a:bodyPr anchorCtr="0" anchor="ctr" bIns="91425" lIns="91425" rIns="91425" tIns="91425">
            <a:noAutofit/>
          </a:bodyPr>
          <a:lstStyle/>
          <a:p>
            <a:pPr lvl="0">
              <a:spcBef>
                <a:spcPts val="0"/>
              </a:spcBef>
              <a:buNone/>
            </a:pPr>
            <a:r>
              <a:t/>
            </a:r>
            <a:endParaRPr/>
          </a:p>
        </p:txBody>
      </p:sp>
      <p:sp>
        <p:nvSpPr>
          <p:cNvPr id="56" name="Shape 56"/>
          <p:cNvSpPr/>
          <p:nvPr/>
        </p:nvSpPr>
        <p:spPr>
          <a:xfrm>
            <a:off x="1217050" y="1311325"/>
            <a:ext cx="304799" cy="304799"/>
          </a:xfrm>
          <a:prstGeom prst="ellipse">
            <a:avLst/>
          </a:prstGeom>
          <a:solidFill>
            <a:srgbClr val="00ACC3">
              <a:alpha val="86670"/>
            </a:srgbClr>
          </a:solidFill>
          <a:ln>
            <a:noFill/>
          </a:ln>
        </p:spPr>
        <p:txBody>
          <a:bodyPr anchorCtr="0" anchor="ctr" bIns="91425" lIns="91425" rIns="91425" tIns="91425">
            <a:noAutofit/>
          </a:bodyPr>
          <a:lstStyle/>
          <a:p>
            <a:pPr lvl="0">
              <a:spcBef>
                <a:spcPts val="0"/>
              </a:spcBef>
              <a:buNone/>
            </a:pPr>
            <a:r>
              <a:t/>
            </a:r>
            <a:endParaRPr/>
          </a:p>
        </p:txBody>
      </p:sp>
      <p:sp>
        <p:nvSpPr>
          <p:cNvPr id="57" name="Shape 57"/>
          <p:cNvSpPr/>
          <p:nvPr/>
        </p:nvSpPr>
        <p:spPr>
          <a:xfrm>
            <a:off x="7744475" y="1473300"/>
            <a:ext cx="1048500" cy="1048500"/>
          </a:xfrm>
          <a:prstGeom prst="ellipse">
            <a:avLst/>
          </a:prstGeom>
          <a:solidFill>
            <a:srgbClr val="F8BB00">
              <a:alpha val="86670"/>
            </a:srgbClr>
          </a:solidFill>
          <a:ln>
            <a:noFill/>
          </a:ln>
        </p:spPr>
        <p:txBody>
          <a:bodyPr anchorCtr="0" anchor="ctr" bIns="91425" lIns="91425" rIns="91425" tIns="91425">
            <a:noAutofit/>
          </a:bodyPr>
          <a:lstStyle/>
          <a:p>
            <a:pPr lvl="0">
              <a:spcBef>
                <a:spcPts val="0"/>
              </a:spcBef>
              <a:buNone/>
            </a:pPr>
            <a:r>
              <a:t/>
            </a:r>
            <a:endParaRPr/>
          </a:p>
        </p:txBody>
      </p:sp>
      <p:sp>
        <p:nvSpPr>
          <p:cNvPr id="58" name="Shape 58"/>
          <p:cNvSpPr/>
          <p:nvPr/>
        </p:nvSpPr>
        <p:spPr>
          <a:xfrm>
            <a:off x="8050675" y="2042175"/>
            <a:ext cx="1520099" cy="1520099"/>
          </a:xfrm>
          <a:prstGeom prst="donut">
            <a:avLst>
              <a:gd fmla="val 5022" name="adj"/>
            </a:avLst>
          </a:prstGeom>
          <a:solidFill>
            <a:srgbClr val="ED4A00">
              <a:alpha val="86670"/>
            </a:srgbClr>
          </a:solidFill>
          <a:ln>
            <a:noFill/>
          </a:ln>
        </p:spPr>
        <p:txBody>
          <a:bodyPr anchorCtr="0" anchor="ctr" bIns="91425" lIns="91425" rIns="91425" tIns="91425">
            <a:noAutofit/>
          </a:bodyPr>
          <a:lstStyle/>
          <a:p>
            <a:pPr lvl="0">
              <a:spcBef>
                <a:spcPts val="0"/>
              </a:spcBef>
              <a:buNone/>
            </a:pPr>
            <a:r>
              <a:t/>
            </a:r>
            <a:endParaRPr/>
          </a:p>
        </p:txBody>
      </p:sp>
      <p:sp>
        <p:nvSpPr>
          <p:cNvPr id="59" name="Shape 59"/>
          <p:cNvSpPr/>
          <p:nvPr/>
        </p:nvSpPr>
        <p:spPr>
          <a:xfrm>
            <a:off x="7969775" y="3713850"/>
            <a:ext cx="597900" cy="598199"/>
          </a:xfrm>
          <a:prstGeom prst="donut">
            <a:avLst>
              <a:gd fmla="val 43984" name="adj"/>
            </a:avLst>
          </a:prstGeom>
          <a:solidFill>
            <a:srgbClr val="BBCD00">
              <a:alpha val="86670"/>
            </a:srgbClr>
          </a:solidFill>
          <a:ln>
            <a:noFill/>
          </a:ln>
        </p:spPr>
        <p:txBody>
          <a:bodyPr anchorCtr="0" anchor="ctr" bIns="91425" lIns="91425" rIns="91425" tIns="91425">
            <a:noAutofit/>
          </a:bodyPr>
          <a:lstStyle/>
          <a:p>
            <a:pPr lvl="0">
              <a:spcBef>
                <a:spcPts val="0"/>
              </a:spcBef>
              <a:buNone/>
            </a:pPr>
            <a:r>
              <a:t/>
            </a:r>
            <a:endParaRPr/>
          </a:p>
        </p:txBody>
      </p:sp>
      <p:sp>
        <p:nvSpPr>
          <p:cNvPr id="60" name="Shape 60"/>
          <p:cNvSpPr/>
          <p:nvPr/>
        </p:nvSpPr>
        <p:spPr>
          <a:xfrm>
            <a:off x="8608775" y="1192100"/>
            <a:ext cx="184200" cy="184200"/>
          </a:xfrm>
          <a:prstGeom prst="ellipse">
            <a:avLst/>
          </a:prstGeom>
          <a:solidFill>
            <a:srgbClr val="E8004C">
              <a:alpha val="86670"/>
            </a:srgbClr>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 1 column">
    <p:spTree>
      <p:nvGrpSpPr>
        <p:cNvPr id="61" name="Shape 61"/>
        <p:cNvGrpSpPr/>
        <p:nvPr/>
      </p:nvGrpSpPr>
      <p:grpSpPr>
        <a:xfrm>
          <a:off x="0" y="0"/>
          <a:ext cx="0" cy="0"/>
          <a:chOff x="0" y="0"/>
          <a:chExt cx="0" cy="0"/>
        </a:xfrm>
      </p:grpSpPr>
      <p:sp>
        <p:nvSpPr>
          <p:cNvPr id="62" name="Shape 62"/>
          <p:cNvSpPr/>
          <p:nvPr/>
        </p:nvSpPr>
        <p:spPr>
          <a:xfrm>
            <a:off x="1144200" y="2698575"/>
            <a:ext cx="893699" cy="893699"/>
          </a:xfrm>
          <a:prstGeom prst="ellipse">
            <a:avLst/>
          </a:prstGeom>
          <a:noFill/>
          <a:ln cap="flat" cmpd="sng" w="9525">
            <a:solidFill>
              <a:srgbClr val="BBCD00"/>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3" name="Shape 63"/>
          <p:cNvSpPr txBox="1"/>
          <p:nvPr>
            <p:ph type="title"/>
          </p:nvPr>
        </p:nvSpPr>
        <p:spPr>
          <a:xfrm>
            <a:off x="2935875" y="909050"/>
            <a:ext cx="5275499" cy="641099"/>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64" name="Shape 64"/>
          <p:cNvSpPr txBox="1"/>
          <p:nvPr>
            <p:ph idx="1" type="body"/>
          </p:nvPr>
        </p:nvSpPr>
        <p:spPr>
          <a:xfrm>
            <a:off x="2935875" y="1525757"/>
            <a:ext cx="5275499" cy="2786099"/>
          </a:xfrm>
          <a:prstGeom prst="rect">
            <a:avLst/>
          </a:prstGeom>
        </p:spPr>
        <p:txBody>
          <a:bodyPr anchorCtr="0" anchor="t" bIns="91425" lIns="91425" rIns="91425" tIns="91425"/>
          <a:lstStyle>
            <a:lvl1pPr lvl="0">
              <a:spcBef>
                <a:spcPts val="0"/>
              </a:spcBef>
              <a:buSzPct val="100000"/>
              <a:defRPr sz="2400"/>
            </a:lvl1pPr>
            <a:lvl2pPr lvl="1">
              <a:spcBef>
                <a:spcPts val="0"/>
              </a:spcBef>
              <a:defRPr/>
            </a:lvl2pPr>
            <a:lvl3pPr lvl="2">
              <a:spcBef>
                <a:spcPts val="0"/>
              </a:spcBef>
              <a:defRPr/>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65" name="Shape 65"/>
          <p:cNvSpPr/>
          <p:nvPr/>
        </p:nvSpPr>
        <p:spPr>
          <a:xfrm>
            <a:off x="259925" y="-206300"/>
            <a:ext cx="2347200" cy="2347200"/>
          </a:xfrm>
          <a:prstGeom prst="donut">
            <a:avLst>
              <a:gd fmla="val 29778" name="adj"/>
            </a:avLst>
          </a:prstGeom>
          <a:solidFill>
            <a:srgbClr val="00D1C6">
              <a:alpha val="86920"/>
            </a:srgbClr>
          </a:solidFill>
          <a:ln>
            <a:noFill/>
          </a:ln>
        </p:spPr>
        <p:txBody>
          <a:bodyPr anchorCtr="0" anchor="ctr" bIns="91425" lIns="91425" rIns="91425" tIns="91425">
            <a:noAutofit/>
          </a:bodyPr>
          <a:lstStyle/>
          <a:p>
            <a:pPr lvl="0">
              <a:spcBef>
                <a:spcPts val="0"/>
              </a:spcBef>
              <a:buNone/>
            </a:pPr>
            <a:r>
              <a:t/>
            </a:r>
            <a:endParaRPr/>
          </a:p>
        </p:txBody>
      </p:sp>
      <p:sp>
        <p:nvSpPr>
          <p:cNvPr id="66" name="Shape 66"/>
          <p:cNvSpPr/>
          <p:nvPr/>
        </p:nvSpPr>
        <p:spPr>
          <a:xfrm>
            <a:off x="-152925" y="1360050"/>
            <a:ext cx="978600" cy="978600"/>
          </a:xfrm>
          <a:prstGeom prst="ellipse">
            <a:avLst/>
          </a:prstGeom>
          <a:solidFill>
            <a:srgbClr val="ED4A00">
              <a:alpha val="86670"/>
            </a:srgbClr>
          </a:solidFill>
          <a:ln>
            <a:noFill/>
          </a:ln>
        </p:spPr>
        <p:txBody>
          <a:bodyPr anchorCtr="0" anchor="ctr" bIns="91425" lIns="91425" rIns="91425" tIns="91425">
            <a:noAutofit/>
          </a:bodyPr>
          <a:lstStyle/>
          <a:p>
            <a:pPr lvl="0">
              <a:spcBef>
                <a:spcPts val="0"/>
              </a:spcBef>
              <a:buNone/>
            </a:pPr>
            <a:r>
              <a:t/>
            </a:r>
            <a:endParaRPr/>
          </a:p>
        </p:txBody>
      </p:sp>
      <p:sp>
        <p:nvSpPr>
          <p:cNvPr id="67" name="Shape 67"/>
          <p:cNvSpPr/>
          <p:nvPr/>
        </p:nvSpPr>
        <p:spPr>
          <a:xfrm>
            <a:off x="2339600" y="243625"/>
            <a:ext cx="657600" cy="657600"/>
          </a:xfrm>
          <a:prstGeom prst="ellipse">
            <a:avLst/>
          </a:prstGeom>
          <a:solidFill>
            <a:srgbClr val="00ACC3">
              <a:alpha val="86670"/>
            </a:srgbClr>
          </a:solidFill>
          <a:ln>
            <a:noFill/>
          </a:ln>
        </p:spPr>
        <p:txBody>
          <a:bodyPr anchorCtr="0" anchor="ctr" bIns="91425" lIns="91425" rIns="91425" tIns="91425">
            <a:noAutofit/>
          </a:bodyPr>
          <a:lstStyle/>
          <a:p>
            <a:pPr lvl="0">
              <a:spcBef>
                <a:spcPts val="0"/>
              </a:spcBef>
              <a:buNone/>
            </a:pPr>
            <a:r>
              <a:t/>
            </a:r>
            <a:endParaRPr/>
          </a:p>
        </p:txBody>
      </p:sp>
      <p:sp>
        <p:nvSpPr>
          <p:cNvPr id="68" name="Shape 68"/>
          <p:cNvSpPr/>
          <p:nvPr/>
        </p:nvSpPr>
        <p:spPr>
          <a:xfrm>
            <a:off x="788725" y="2338650"/>
            <a:ext cx="811199" cy="811199"/>
          </a:xfrm>
          <a:prstGeom prst="donut">
            <a:avLst>
              <a:gd fmla="val 22275" name="adj"/>
            </a:avLst>
          </a:prstGeom>
          <a:solidFill>
            <a:srgbClr val="F8BB00">
              <a:alpha val="86670"/>
            </a:srgbClr>
          </a:solidFill>
          <a:ln>
            <a:noFill/>
          </a:ln>
        </p:spPr>
        <p:txBody>
          <a:bodyPr anchorCtr="0" anchor="ctr" bIns="91425" lIns="91425" rIns="91425" tIns="91425">
            <a:noAutofit/>
          </a:bodyPr>
          <a:lstStyle/>
          <a:p>
            <a:pPr lvl="0">
              <a:spcBef>
                <a:spcPts val="0"/>
              </a:spcBef>
              <a:buNone/>
            </a:pPr>
            <a:r>
              <a:t/>
            </a:r>
            <a:endParaRPr/>
          </a:p>
        </p:txBody>
      </p:sp>
      <p:sp>
        <p:nvSpPr>
          <p:cNvPr id="69" name="Shape 69"/>
          <p:cNvSpPr/>
          <p:nvPr/>
        </p:nvSpPr>
        <p:spPr>
          <a:xfrm>
            <a:off x="153675" y="4149950"/>
            <a:ext cx="1207799" cy="1207799"/>
          </a:xfrm>
          <a:prstGeom prst="ellipse">
            <a:avLst/>
          </a:prstGeom>
          <a:solidFill>
            <a:srgbClr val="BBCD00">
              <a:alpha val="86670"/>
            </a:srgbClr>
          </a:solidFill>
          <a:ln>
            <a:noFill/>
          </a:ln>
        </p:spPr>
        <p:txBody>
          <a:bodyPr anchorCtr="0" anchor="ctr" bIns="91425" lIns="91425" rIns="91425" tIns="91425">
            <a:noAutofit/>
          </a:bodyPr>
          <a:lstStyle/>
          <a:p>
            <a:pPr lvl="0">
              <a:spcBef>
                <a:spcPts val="0"/>
              </a:spcBef>
              <a:buNone/>
            </a:pPr>
            <a:r>
              <a:t/>
            </a:r>
            <a:endParaRPr/>
          </a:p>
        </p:txBody>
      </p:sp>
      <p:sp>
        <p:nvSpPr>
          <p:cNvPr id="70" name="Shape 70"/>
          <p:cNvSpPr/>
          <p:nvPr/>
        </p:nvSpPr>
        <p:spPr>
          <a:xfrm>
            <a:off x="1315800" y="3860975"/>
            <a:ext cx="550500" cy="550500"/>
          </a:xfrm>
          <a:prstGeom prst="donut">
            <a:avLst>
              <a:gd fmla="val 42915" name="adj"/>
            </a:avLst>
          </a:prstGeom>
          <a:solidFill>
            <a:srgbClr val="65BB48">
              <a:alpha val="86670"/>
            </a:srgbClr>
          </a:solidFill>
          <a:ln>
            <a:noFill/>
          </a:ln>
        </p:spPr>
        <p:txBody>
          <a:bodyPr anchorCtr="0" anchor="ctr" bIns="91425" lIns="91425" rIns="91425" tIns="91425">
            <a:noAutofit/>
          </a:bodyPr>
          <a:lstStyle/>
          <a:p>
            <a:pPr lvl="0">
              <a:spcBef>
                <a:spcPts val="0"/>
              </a:spcBef>
              <a:buNone/>
            </a:pPr>
            <a:r>
              <a:t/>
            </a:r>
            <a:endParaRPr/>
          </a:p>
        </p:txBody>
      </p:sp>
      <p:sp>
        <p:nvSpPr>
          <p:cNvPr id="71" name="Shape 71"/>
          <p:cNvSpPr/>
          <p:nvPr/>
        </p:nvSpPr>
        <p:spPr>
          <a:xfrm>
            <a:off x="438575" y="2993025"/>
            <a:ext cx="304799" cy="304799"/>
          </a:xfrm>
          <a:prstGeom prst="ellipse">
            <a:avLst/>
          </a:prstGeom>
          <a:solidFill>
            <a:srgbClr val="E8004C">
              <a:alpha val="86670"/>
            </a:srgbClr>
          </a:solidFill>
          <a:ln>
            <a:noFill/>
          </a:ln>
        </p:spPr>
        <p:txBody>
          <a:bodyPr anchorCtr="0" anchor="ctr" bIns="91425" lIns="91425" rIns="91425" tIns="91425">
            <a:noAutofit/>
          </a:bodyPr>
          <a:lstStyle/>
          <a:p>
            <a:pPr lvl="0">
              <a:spcBef>
                <a:spcPts val="0"/>
              </a:spcBef>
              <a:buNone/>
            </a:pPr>
            <a:r>
              <a:t/>
            </a:r>
            <a:endParaRPr/>
          </a:p>
        </p:txBody>
      </p:sp>
      <p:sp>
        <p:nvSpPr>
          <p:cNvPr id="72" name="Shape 72"/>
          <p:cNvSpPr/>
          <p:nvPr/>
        </p:nvSpPr>
        <p:spPr>
          <a:xfrm>
            <a:off x="7744850" y="420475"/>
            <a:ext cx="550500" cy="550500"/>
          </a:xfrm>
          <a:prstGeom prst="ellipse">
            <a:avLst/>
          </a:prstGeom>
          <a:solidFill>
            <a:srgbClr val="F8BB00">
              <a:alpha val="86670"/>
            </a:srgbClr>
          </a:solidFill>
          <a:ln>
            <a:noFill/>
          </a:ln>
        </p:spPr>
        <p:txBody>
          <a:bodyPr anchorCtr="0" anchor="ctr" bIns="91425" lIns="91425" rIns="91425" tIns="91425">
            <a:noAutofit/>
          </a:bodyPr>
          <a:lstStyle/>
          <a:p>
            <a:pPr lvl="0">
              <a:spcBef>
                <a:spcPts val="0"/>
              </a:spcBef>
              <a:buNone/>
            </a:pPr>
            <a:r>
              <a:t/>
            </a:r>
            <a:endParaRPr/>
          </a:p>
        </p:txBody>
      </p:sp>
      <p:sp>
        <p:nvSpPr>
          <p:cNvPr id="73" name="Shape 73"/>
          <p:cNvSpPr/>
          <p:nvPr/>
        </p:nvSpPr>
        <p:spPr>
          <a:xfrm>
            <a:off x="8839500" y="1019775"/>
            <a:ext cx="397499" cy="397499"/>
          </a:xfrm>
          <a:prstGeom prst="ellipse">
            <a:avLst/>
          </a:prstGeom>
          <a:solidFill>
            <a:srgbClr val="00D1C6">
              <a:alpha val="86920"/>
            </a:srgbClr>
          </a:solidFill>
          <a:ln>
            <a:noFill/>
          </a:ln>
        </p:spPr>
        <p:txBody>
          <a:bodyPr anchorCtr="0" anchor="ctr" bIns="91425" lIns="91425" rIns="91425" tIns="91425">
            <a:noAutofit/>
          </a:bodyPr>
          <a:lstStyle/>
          <a:p>
            <a:pPr lvl="0">
              <a:spcBef>
                <a:spcPts val="0"/>
              </a:spcBef>
              <a:buNone/>
            </a:pPr>
            <a:r>
              <a:t/>
            </a:r>
            <a:endParaRPr/>
          </a:p>
        </p:txBody>
      </p:sp>
      <p:sp>
        <p:nvSpPr>
          <p:cNvPr id="74" name="Shape 74"/>
          <p:cNvSpPr/>
          <p:nvPr/>
        </p:nvSpPr>
        <p:spPr>
          <a:xfrm>
            <a:off x="8295350" y="-321125"/>
            <a:ext cx="741599" cy="741599"/>
          </a:xfrm>
          <a:prstGeom prst="donut">
            <a:avLst>
              <a:gd fmla="val 31897" name="adj"/>
            </a:avLst>
          </a:prstGeom>
          <a:solidFill>
            <a:srgbClr val="00ACC3">
              <a:alpha val="86670"/>
            </a:srgbClr>
          </a:solidFill>
          <a:ln>
            <a:noFill/>
          </a:ln>
        </p:spPr>
        <p:txBody>
          <a:bodyPr anchorCtr="0" anchor="ctr" bIns="91425" lIns="91425" rIns="91425" tIns="91425">
            <a:noAutofit/>
          </a:bodyPr>
          <a:lstStyle/>
          <a:p>
            <a:pPr lvl="0">
              <a:spcBef>
                <a:spcPts val="0"/>
              </a:spcBef>
              <a:buNone/>
            </a:pPr>
            <a:r>
              <a:t/>
            </a:r>
            <a:endParaRPr/>
          </a:p>
        </p:txBody>
      </p:sp>
      <p:sp>
        <p:nvSpPr>
          <p:cNvPr id="75" name="Shape 75"/>
          <p:cNvSpPr/>
          <p:nvPr/>
        </p:nvSpPr>
        <p:spPr>
          <a:xfrm>
            <a:off x="8651500" y="1616325"/>
            <a:ext cx="188100" cy="188100"/>
          </a:xfrm>
          <a:prstGeom prst="ellipse">
            <a:avLst/>
          </a:prstGeom>
          <a:solidFill>
            <a:srgbClr val="BBCD00">
              <a:alpha val="86670"/>
            </a:srgbClr>
          </a:solidFill>
          <a:ln>
            <a:noFill/>
          </a:ln>
        </p:spPr>
        <p:txBody>
          <a:bodyPr anchorCtr="0" anchor="ctr" bIns="91425" lIns="91425" rIns="91425" tIns="91425">
            <a:noAutofit/>
          </a:bodyPr>
          <a:lstStyle/>
          <a:p>
            <a:pPr lvl="0">
              <a:spcBef>
                <a:spcPts val="0"/>
              </a:spcBef>
              <a:buNone/>
            </a:pPr>
            <a:r>
              <a:t/>
            </a:r>
            <a:endParaRPr/>
          </a:p>
        </p:txBody>
      </p:sp>
      <p:sp>
        <p:nvSpPr>
          <p:cNvPr id="76" name="Shape 76"/>
          <p:cNvSpPr/>
          <p:nvPr/>
        </p:nvSpPr>
        <p:spPr>
          <a:xfrm>
            <a:off x="2179100" y="83125"/>
            <a:ext cx="978600" cy="978600"/>
          </a:xfrm>
          <a:prstGeom prst="ellipse">
            <a:avLst/>
          </a:prstGeom>
          <a:noFill/>
          <a:ln cap="flat" cmpd="sng" w="9525">
            <a:solidFill>
              <a:srgbClr val="00ACC3"/>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7" name="Shape 77"/>
          <p:cNvSpPr/>
          <p:nvPr/>
        </p:nvSpPr>
        <p:spPr>
          <a:xfrm>
            <a:off x="8062825" y="688875"/>
            <a:ext cx="449700" cy="449700"/>
          </a:xfrm>
          <a:prstGeom prst="ellipse">
            <a:avLst/>
          </a:prstGeom>
          <a:noFill/>
          <a:ln cap="flat" cmpd="sng" w="9525">
            <a:solidFill>
              <a:srgbClr val="ED4A00"/>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1 column + image">
    <p:spTree>
      <p:nvGrpSpPr>
        <p:cNvPr id="78" name="Shape 78"/>
        <p:cNvGrpSpPr/>
        <p:nvPr/>
      </p:nvGrpSpPr>
      <p:grpSpPr>
        <a:xfrm>
          <a:off x="0" y="0"/>
          <a:ext cx="0" cy="0"/>
          <a:chOff x="0" y="0"/>
          <a:chExt cx="0" cy="0"/>
        </a:xfrm>
      </p:grpSpPr>
      <p:sp>
        <p:nvSpPr>
          <p:cNvPr id="79" name="Shape 79"/>
          <p:cNvSpPr txBox="1"/>
          <p:nvPr>
            <p:ph type="title"/>
          </p:nvPr>
        </p:nvSpPr>
        <p:spPr>
          <a:xfrm>
            <a:off x="4572000" y="909050"/>
            <a:ext cx="3639599" cy="641099"/>
          </a:xfrm>
          <a:prstGeom prst="rect">
            <a:avLst/>
          </a:prstGeom>
        </p:spPr>
        <p:txBody>
          <a:bodyPr anchorCtr="0" anchor="b"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80" name="Shape 80"/>
          <p:cNvSpPr txBox="1"/>
          <p:nvPr>
            <p:ph idx="1" type="body"/>
          </p:nvPr>
        </p:nvSpPr>
        <p:spPr>
          <a:xfrm>
            <a:off x="4572000" y="1525754"/>
            <a:ext cx="3639599" cy="2786099"/>
          </a:xfrm>
          <a:prstGeom prst="rect">
            <a:avLst/>
          </a:prstGeom>
        </p:spPr>
        <p:txBody>
          <a:bodyPr anchorCtr="0" anchor="t" bIns="91425" lIns="91425" rIns="91425" tIns="91425"/>
          <a:lstStyle>
            <a:lvl1pPr lvl="0" rtl="0">
              <a:spcBef>
                <a:spcPts val="0"/>
              </a:spcBef>
              <a:buSzPct val="100000"/>
              <a:defRPr sz="2000"/>
            </a:lvl1pPr>
            <a:lvl2pPr lvl="1" rtl="0">
              <a:spcBef>
                <a:spcPts val="0"/>
              </a:spcBef>
              <a:buSzPct val="100000"/>
              <a:defRPr sz="2000"/>
            </a:lvl2pPr>
            <a:lvl3pPr lvl="2" rtl="0">
              <a:spcBef>
                <a:spcPts val="0"/>
              </a:spcBef>
              <a:buSzPct val="100000"/>
              <a:defRPr sz="2000"/>
            </a:lvl3pPr>
            <a:lvl4pPr lvl="3" rtl="0">
              <a:spcBef>
                <a:spcPts val="0"/>
              </a:spcBef>
              <a:buSzPct val="100000"/>
              <a:defRPr sz="2000"/>
            </a:lvl4pPr>
            <a:lvl5pPr lvl="4" rtl="0">
              <a:spcBef>
                <a:spcPts val="0"/>
              </a:spcBef>
              <a:buSzPct val="100000"/>
              <a:defRPr sz="2000"/>
            </a:lvl5pPr>
            <a:lvl6pPr lvl="5" rtl="0">
              <a:spcBef>
                <a:spcPts val="0"/>
              </a:spcBef>
              <a:buSzPct val="100000"/>
              <a:defRPr sz="2000"/>
            </a:lvl6pPr>
            <a:lvl7pPr lvl="6" rtl="0">
              <a:spcBef>
                <a:spcPts val="0"/>
              </a:spcBef>
              <a:buSzPct val="100000"/>
              <a:defRPr sz="2000"/>
            </a:lvl7pPr>
            <a:lvl8pPr lvl="7" rtl="0">
              <a:spcBef>
                <a:spcPts val="0"/>
              </a:spcBef>
              <a:buSzPct val="100000"/>
              <a:defRPr sz="2000"/>
            </a:lvl8pPr>
            <a:lvl9pPr lvl="8" rtl="0">
              <a:spcBef>
                <a:spcPts val="0"/>
              </a:spcBef>
              <a:buSzPct val="100000"/>
              <a:defRPr sz="2000"/>
            </a:lvl9pPr>
          </a:lstStyle>
          <a:p/>
        </p:txBody>
      </p:sp>
      <p:sp>
        <p:nvSpPr>
          <p:cNvPr id="81" name="Shape 81"/>
          <p:cNvSpPr/>
          <p:nvPr/>
        </p:nvSpPr>
        <p:spPr>
          <a:xfrm>
            <a:off x="580275" y="751950"/>
            <a:ext cx="3639599" cy="3639599"/>
          </a:xfrm>
          <a:prstGeom prst="ellipse">
            <a:avLst/>
          </a:prstGeom>
          <a:solidFill>
            <a:srgbClr val="ED4A00">
              <a:alpha val="86670"/>
            </a:srgbClr>
          </a:solidFill>
          <a:ln>
            <a:noFill/>
          </a:ln>
        </p:spPr>
        <p:txBody>
          <a:bodyPr anchorCtr="0" anchor="ctr" bIns="91425" lIns="91425" rIns="91425" tIns="91425">
            <a:noAutofit/>
          </a:bodyPr>
          <a:lstStyle/>
          <a:p>
            <a:pPr lvl="0">
              <a:spcBef>
                <a:spcPts val="0"/>
              </a:spcBef>
              <a:buNone/>
            </a:pPr>
            <a:r>
              <a:t/>
            </a:r>
            <a:endParaRPr/>
          </a:p>
        </p:txBody>
      </p:sp>
      <p:sp>
        <p:nvSpPr>
          <p:cNvPr id="82" name="Shape 82"/>
          <p:cNvSpPr/>
          <p:nvPr/>
        </p:nvSpPr>
        <p:spPr>
          <a:xfrm>
            <a:off x="-295650" y="-356450"/>
            <a:ext cx="1057800" cy="1057800"/>
          </a:xfrm>
          <a:prstGeom prst="ellipse">
            <a:avLst/>
          </a:prstGeom>
          <a:solidFill>
            <a:srgbClr val="00ACC3">
              <a:alpha val="86670"/>
            </a:srgbClr>
          </a:solidFill>
          <a:ln>
            <a:noFill/>
          </a:ln>
        </p:spPr>
        <p:txBody>
          <a:bodyPr anchorCtr="0" anchor="ctr" bIns="91425" lIns="91425" rIns="91425" tIns="91425">
            <a:noAutofit/>
          </a:bodyPr>
          <a:lstStyle/>
          <a:p>
            <a:pPr lvl="0">
              <a:spcBef>
                <a:spcPts val="0"/>
              </a:spcBef>
              <a:buNone/>
            </a:pPr>
            <a:r>
              <a:t/>
            </a:r>
            <a:endParaRPr/>
          </a:p>
        </p:txBody>
      </p:sp>
      <p:sp>
        <p:nvSpPr>
          <p:cNvPr id="83" name="Shape 83"/>
          <p:cNvSpPr/>
          <p:nvPr/>
        </p:nvSpPr>
        <p:spPr>
          <a:xfrm>
            <a:off x="2836600" y="179825"/>
            <a:ext cx="978600" cy="978600"/>
          </a:xfrm>
          <a:prstGeom prst="donut">
            <a:avLst>
              <a:gd fmla="val 39527" name="adj"/>
            </a:avLst>
          </a:prstGeom>
          <a:solidFill>
            <a:srgbClr val="F8BB00">
              <a:alpha val="86670"/>
            </a:srgbClr>
          </a:solidFill>
          <a:ln>
            <a:noFill/>
          </a:ln>
        </p:spPr>
        <p:txBody>
          <a:bodyPr anchorCtr="0" anchor="ctr" bIns="91425" lIns="91425" rIns="91425" tIns="91425">
            <a:noAutofit/>
          </a:bodyPr>
          <a:lstStyle/>
          <a:p>
            <a:pPr lvl="0">
              <a:spcBef>
                <a:spcPts val="0"/>
              </a:spcBef>
              <a:buNone/>
            </a:pPr>
            <a:r>
              <a:t/>
            </a:r>
            <a:endParaRPr/>
          </a:p>
        </p:txBody>
      </p:sp>
      <p:sp>
        <p:nvSpPr>
          <p:cNvPr id="84" name="Shape 84"/>
          <p:cNvSpPr/>
          <p:nvPr/>
        </p:nvSpPr>
        <p:spPr>
          <a:xfrm>
            <a:off x="465975" y="3692750"/>
            <a:ext cx="1019400" cy="1019400"/>
          </a:xfrm>
          <a:prstGeom prst="ellipse">
            <a:avLst/>
          </a:prstGeom>
          <a:solidFill>
            <a:srgbClr val="BBCD00">
              <a:alpha val="86670"/>
            </a:srgbClr>
          </a:solidFill>
          <a:ln>
            <a:noFill/>
          </a:ln>
        </p:spPr>
        <p:txBody>
          <a:bodyPr anchorCtr="0" anchor="ctr" bIns="91425" lIns="91425" rIns="91425" tIns="91425">
            <a:noAutofit/>
          </a:bodyPr>
          <a:lstStyle/>
          <a:p>
            <a:pPr lvl="0">
              <a:spcBef>
                <a:spcPts val="0"/>
              </a:spcBef>
              <a:buNone/>
            </a:pPr>
            <a:r>
              <a:t/>
            </a:r>
            <a:endParaRPr/>
          </a:p>
        </p:txBody>
      </p:sp>
      <p:sp>
        <p:nvSpPr>
          <p:cNvPr id="85" name="Shape 85"/>
          <p:cNvSpPr/>
          <p:nvPr/>
        </p:nvSpPr>
        <p:spPr>
          <a:xfrm>
            <a:off x="1485375" y="4559750"/>
            <a:ext cx="361499" cy="361499"/>
          </a:xfrm>
          <a:prstGeom prst="donut">
            <a:avLst>
              <a:gd fmla="val 29951" name="adj"/>
            </a:avLst>
          </a:prstGeom>
          <a:solidFill>
            <a:srgbClr val="65BB48">
              <a:alpha val="86670"/>
            </a:srgbClr>
          </a:solidFill>
          <a:ln>
            <a:noFill/>
          </a:ln>
        </p:spPr>
        <p:txBody>
          <a:bodyPr anchorCtr="0" anchor="ctr" bIns="91425" lIns="91425" rIns="91425" tIns="91425">
            <a:noAutofit/>
          </a:bodyPr>
          <a:lstStyle/>
          <a:p>
            <a:pPr lvl="0">
              <a:spcBef>
                <a:spcPts val="0"/>
              </a:spcBef>
              <a:buNone/>
            </a:pPr>
            <a:r>
              <a:t/>
            </a:r>
            <a:endParaRPr/>
          </a:p>
        </p:txBody>
      </p:sp>
      <p:sp>
        <p:nvSpPr>
          <p:cNvPr id="86" name="Shape 86"/>
          <p:cNvSpPr/>
          <p:nvPr/>
        </p:nvSpPr>
        <p:spPr>
          <a:xfrm>
            <a:off x="2364800" y="346950"/>
            <a:ext cx="274199" cy="273900"/>
          </a:xfrm>
          <a:prstGeom prst="ellipse">
            <a:avLst/>
          </a:prstGeom>
          <a:solidFill>
            <a:srgbClr val="E8004C">
              <a:alpha val="86670"/>
            </a:srgbClr>
          </a:solidFill>
          <a:ln>
            <a:noFill/>
          </a:ln>
        </p:spPr>
        <p:txBody>
          <a:bodyPr anchorCtr="0" anchor="ctr" bIns="91425" lIns="91425" rIns="91425" tIns="91425">
            <a:noAutofit/>
          </a:bodyPr>
          <a:lstStyle/>
          <a:p>
            <a:pPr lvl="0">
              <a:spcBef>
                <a:spcPts val="0"/>
              </a:spcBef>
              <a:buNone/>
            </a:pPr>
            <a:r>
              <a:t/>
            </a:r>
            <a:endParaRPr/>
          </a:p>
        </p:txBody>
      </p:sp>
      <p:sp>
        <p:nvSpPr>
          <p:cNvPr id="87" name="Shape 87"/>
          <p:cNvSpPr/>
          <p:nvPr/>
        </p:nvSpPr>
        <p:spPr>
          <a:xfrm>
            <a:off x="-472600" y="-533400"/>
            <a:ext cx="1411800" cy="1411800"/>
          </a:xfrm>
          <a:prstGeom prst="ellipse">
            <a:avLst/>
          </a:prstGeom>
          <a:noFill/>
          <a:ln cap="flat" cmpd="sng" w="9525">
            <a:solidFill>
              <a:srgbClr val="00ACC3"/>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8" name="Shape 88"/>
          <p:cNvSpPr/>
          <p:nvPr/>
        </p:nvSpPr>
        <p:spPr>
          <a:xfrm>
            <a:off x="2899000" y="242225"/>
            <a:ext cx="853799" cy="853799"/>
          </a:xfrm>
          <a:prstGeom prst="ellipse">
            <a:avLst/>
          </a:prstGeom>
          <a:noFill/>
          <a:ln cap="flat" cmpd="sng" w="9525">
            <a:solidFill>
              <a:srgbClr val="ED4A00"/>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9" name="Shape 89"/>
          <p:cNvSpPr/>
          <p:nvPr/>
        </p:nvSpPr>
        <p:spPr>
          <a:xfrm>
            <a:off x="1061150" y="142950"/>
            <a:ext cx="538499" cy="538199"/>
          </a:xfrm>
          <a:prstGeom prst="ellipse">
            <a:avLst/>
          </a:prstGeom>
          <a:solidFill>
            <a:srgbClr val="00D1C6">
              <a:alpha val="86920"/>
            </a:srgbClr>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 2 columns">
    <p:spTree>
      <p:nvGrpSpPr>
        <p:cNvPr id="90" name="Shape 90"/>
        <p:cNvGrpSpPr/>
        <p:nvPr/>
      </p:nvGrpSpPr>
      <p:grpSpPr>
        <a:xfrm>
          <a:off x="0" y="0"/>
          <a:ext cx="0" cy="0"/>
          <a:chOff x="0" y="0"/>
          <a:chExt cx="0" cy="0"/>
        </a:xfrm>
      </p:grpSpPr>
      <p:sp>
        <p:nvSpPr>
          <p:cNvPr id="91" name="Shape 91"/>
          <p:cNvSpPr txBox="1"/>
          <p:nvPr>
            <p:ph type="title"/>
          </p:nvPr>
        </p:nvSpPr>
        <p:spPr>
          <a:xfrm>
            <a:off x="2935875" y="909050"/>
            <a:ext cx="5275499" cy="641099"/>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92" name="Shape 92"/>
          <p:cNvSpPr txBox="1"/>
          <p:nvPr>
            <p:ph idx="1" type="body"/>
          </p:nvPr>
        </p:nvSpPr>
        <p:spPr>
          <a:xfrm>
            <a:off x="2935875" y="1550150"/>
            <a:ext cx="2560500" cy="3375900"/>
          </a:xfrm>
          <a:prstGeom prst="rect">
            <a:avLst/>
          </a:prstGeom>
        </p:spPr>
        <p:txBody>
          <a:bodyPr anchorCtr="0" anchor="t" bIns="91425" lIns="91425" rIns="91425" tIns="91425"/>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p:txBody>
      </p:sp>
      <p:sp>
        <p:nvSpPr>
          <p:cNvPr id="93" name="Shape 93"/>
          <p:cNvSpPr txBox="1"/>
          <p:nvPr>
            <p:ph idx="2" type="body"/>
          </p:nvPr>
        </p:nvSpPr>
        <p:spPr>
          <a:xfrm>
            <a:off x="5650848" y="1550150"/>
            <a:ext cx="2560500" cy="3375900"/>
          </a:xfrm>
          <a:prstGeom prst="rect">
            <a:avLst/>
          </a:prstGeom>
        </p:spPr>
        <p:txBody>
          <a:bodyPr anchorCtr="0" anchor="t" bIns="91425" lIns="91425" rIns="91425" tIns="91425"/>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p:txBody>
      </p:sp>
      <p:sp>
        <p:nvSpPr>
          <p:cNvPr id="94" name="Shape 94"/>
          <p:cNvSpPr/>
          <p:nvPr/>
        </p:nvSpPr>
        <p:spPr>
          <a:xfrm>
            <a:off x="-358950" y="2194400"/>
            <a:ext cx="2347200" cy="2347200"/>
          </a:xfrm>
          <a:prstGeom prst="donut">
            <a:avLst>
              <a:gd fmla="val 36789" name="adj"/>
            </a:avLst>
          </a:prstGeom>
          <a:solidFill>
            <a:srgbClr val="BBCD00">
              <a:alpha val="86670"/>
            </a:srgbClr>
          </a:solidFill>
          <a:ln>
            <a:noFill/>
          </a:ln>
        </p:spPr>
        <p:txBody>
          <a:bodyPr anchorCtr="0" anchor="ctr" bIns="91425" lIns="91425" rIns="91425" tIns="91425">
            <a:noAutofit/>
          </a:bodyPr>
          <a:lstStyle/>
          <a:p>
            <a:pPr lvl="0">
              <a:spcBef>
                <a:spcPts val="0"/>
              </a:spcBef>
              <a:buNone/>
            </a:pPr>
            <a:r>
              <a:t/>
            </a:r>
            <a:endParaRPr/>
          </a:p>
        </p:txBody>
      </p:sp>
      <p:sp>
        <p:nvSpPr>
          <p:cNvPr id="95" name="Shape 95"/>
          <p:cNvSpPr/>
          <p:nvPr/>
        </p:nvSpPr>
        <p:spPr>
          <a:xfrm>
            <a:off x="198450" y="-321125"/>
            <a:ext cx="978600" cy="978600"/>
          </a:xfrm>
          <a:prstGeom prst="ellipse">
            <a:avLst/>
          </a:prstGeom>
          <a:noFill/>
          <a:ln cap="flat" cmpd="sng" w="9525">
            <a:solidFill>
              <a:srgbClr val="E8004C"/>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6" name="Shape 96"/>
          <p:cNvSpPr/>
          <p:nvPr/>
        </p:nvSpPr>
        <p:spPr>
          <a:xfrm>
            <a:off x="198450" y="420475"/>
            <a:ext cx="657600" cy="657600"/>
          </a:xfrm>
          <a:prstGeom prst="ellipse">
            <a:avLst/>
          </a:prstGeom>
          <a:solidFill>
            <a:srgbClr val="ED4A00">
              <a:alpha val="86670"/>
            </a:srgbClr>
          </a:solidFill>
          <a:ln>
            <a:noFill/>
          </a:ln>
        </p:spPr>
        <p:txBody>
          <a:bodyPr anchorCtr="0" anchor="ctr" bIns="91425" lIns="91425" rIns="91425" tIns="91425">
            <a:noAutofit/>
          </a:bodyPr>
          <a:lstStyle/>
          <a:p>
            <a:pPr lvl="0">
              <a:spcBef>
                <a:spcPts val="0"/>
              </a:spcBef>
              <a:buNone/>
            </a:pPr>
            <a:r>
              <a:t/>
            </a:r>
            <a:endParaRPr/>
          </a:p>
        </p:txBody>
      </p:sp>
      <p:sp>
        <p:nvSpPr>
          <p:cNvPr id="97" name="Shape 97"/>
          <p:cNvSpPr/>
          <p:nvPr/>
        </p:nvSpPr>
        <p:spPr>
          <a:xfrm>
            <a:off x="1177050" y="657475"/>
            <a:ext cx="846899" cy="846899"/>
          </a:xfrm>
          <a:prstGeom prst="donut">
            <a:avLst>
              <a:gd fmla="val 22275" name="adj"/>
            </a:avLst>
          </a:prstGeom>
          <a:solidFill>
            <a:srgbClr val="00ACC3">
              <a:alpha val="86670"/>
            </a:srgbClr>
          </a:solidFill>
          <a:ln>
            <a:noFill/>
          </a:ln>
        </p:spPr>
        <p:txBody>
          <a:bodyPr anchorCtr="0" anchor="ctr" bIns="91425" lIns="91425" rIns="91425" tIns="91425">
            <a:noAutofit/>
          </a:bodyPr>
          <a:lstStyle/>
          <a:p>
            <a:pPr lvl="0">
              <a:spcBef>
                <a:spcPts val="0"/>
              </a:spcBef>
              <a:buNone/>
            </a:pPr>
            <a:r>
              <a:t/>
            </a:r>
            <a:endParaRPr/>
          </a:p>
        </p:txBody>
      </p:sp>
      <p:sp>
        <p:nvSpPr>
          <p:cNvPr id="98" name="Shape 98"/>
          <p:cNvSpPr/>
          <p:nvPr/>
        </p:nvSpPr>
        <p:spPr>
          <a:xfrm>
            <a:off x="887650" y="4142300"/>
            <a:ext cx="1207799" cy="1207799"/>
          </a:xfrm>
          <a:prstGeom prst="ellipse">
            <a:avLst/>
          </a:prstGeom>
          <a:solidFill>
            <a:srgbClr val="65BB48">
              <a:alpha val="86670"/>
            </a:srgbClr>
          </a:solidFill>
          <a:ln>
            <a:noFill/>
          </a:ln>
        </p:spPr>
        <p:txBody>
          <a:bodyPr anchorCtr="0" anchor="ctr" bIns="91425" lIns="91425" rIns="91425" tIns="91425">
            <a:noAutofit/>
          </a:bodyPr>
          <a:lstStyle/>
          <a:p>
            <a:pPr lvl="0">
              <a:spcBef>
                <a:spcPts val="0"/>
              </a:spcBef>
              <a:buNone/>
            </a:pPr>
            <a:r>
              <a:t/>
            </a:r>
            <a:endParaRPr/>
          </a:p>
        </p:txBody>
      </p:sp>
      <p:sp>
        <p:nvSpPr>
          <p:cNvPr id="99" name="Shape 99"/>
          <p:cNvSpPr/>
          <p:nvPr/>
        </p:nvSpPr>
        <p:spPr>
          <a:xfrm>
            <a:off x="153675" y="4799600"/>
            <a:ext cx="550500" cy="550500"/>
          </a:xfrm>
          <a:prstGeom prst="donut">
            <a:avLst>
              <a:gd fmla="val 18606" name="adj"/>
            </a:avLst>
          </a:prstGeom>
          <a:solidFill>
            <a:srgbClr val="F8BB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00" name="Shape 100"/>
          <p:cNvSpPr/>
          <p:nvPr/>
        </p:nvSpPr>
        <p:spPr>
          <a:xfrm>
            <a:off x="1172525" y="1696950"/>
            <a:ext cx="304799" cy="304799"/>
          </a:xfrm>
          <a:prstGeom prst="ellipse">
            <a:avLst/>
          </a:prstGeom>
          <a:solidFill>
            <a:srgbClr val="00D1C6">
              <a:alpha val="86920"/>
            </a:srgbClr>
          </a:solidFill>
          <a:ln>
            <a:noFill/>
          </a:ln>
        </p:spPr>
        <p:txBody>
          <a:bodyPr anchorCtr="0" anchor="ctr" bIns="91425" lIns="91425" rIns="91425" tIns="91425">
            <a:noAutofit/>
          </a:bodyPr>
          <a:lstStyle/>
          <a:p>
            <a:pPr lvl="0">
              <a:spcBef>
                <a:spcPts val="0"/>
              </a:spcBef>
              <a:buNone/>
            </a:pPr>
            <a:r>
              <a:t/>
            </a:r>
            <a:endParaRPr/>
          </a:p>
        </p:txBody>
      </p:sp>
      <p:sp>
        <p:nvSpPr>
          <p:cNvPr id="101" name="Shape 101"/>
          <p:cNvSpPr/>
          <p:nvPr/>
        </p:nvSpPr>
        <p:spPr>
          <a:xfrm>
            <a:off x="7844250" y="619275"/>
            <a:ext cx="550500" cy="550500"/>
          </a:xfrm>
          <a:prstGeom prst="ellipse">
            <a:avLst/>
          </a:prstGeom>
          <a:solidFill>
            <a:srgbClr val="00D1C6">
              <a:alpha val="86920"/>
            </a:srgbClr>
          </a:solidFill>
          <a:ln>
            <a:noFill/>
          </a:ln>
        </p:spPr>
        <p:txBody>
          <a:bodyPr anchorCtr="0" anchor="ctr" bIns="91425" lIns="91425" rIns="91425" tIns="91425">
            <a:noAutofit/>
          </a:bodyPr>
          <a:lstStyle/>
          <a:p>
            <a:pPr lvl="0">
              <a:spcBef>
                <a:spcPts val="0"/>
              </a:spcBef>
              <a:buNone/>
            </a:pPr>
            <a:r>
              <a:t/>
            </a:r>
            <a:endParaRPr/>
          </a:p>
        </p:txBody>
      </p:sp>
      <p:sp>
        <p:nvSpPr>
          <p:cNvPr id="102" name="Shape 102"/>
          <p:cNvSpPr/>
          <p:nvPr/>
        </p:nvSpPr>
        <p:spPr>
          <a:xfrm>
            <a:off x="7515500" y="-72500"/>
            <a:ext cx="397499" cy="397499"/>
          </a:xfrm>
          <a:prstGeom prst="donut">
            <a:avLst>
              <a:gd fmla="val 30568" name="adj"/>
            </a:avLst>
          </a:prstGeom>
          <a:solidFill>
            <a:srgbClr val="65BB48">
              <a:alpha val="86670"/>
            </a:srgbClr>
          </a:solidFill>
          <a:ln>
            <a:noFill/>
          </a:ln>
        </p:spPr>
        <p:txBody>
          <a:bodyPr anchorCtr="0" anchor="ctr" bIns="91425" lIns="91425" rIns="91425" tIns="91425">
            <a:noAutofit/>
          </a:bodyPr>
          <a:lstStyle/>
          <a:p>
            <a:pPr lvl="0">
              <a:spcBef>
                <a:spcPts val="0"/>
              </a:spcBef>
              <a:buNone/>
            </a:pPr>
            <a:r>
              <a:t/>
            </a:r>
            <a:endParaRPr/>
          </a:p>
        </p:txBody>
      </p:sp>
      <p:sp>
        <p:nvSpPr>
          <p:cNvPr id="103" name="Shape 103"/>
          <p:cNvSpPr/>
          <p:nvPr/>
        </p:nvSpPr>
        <p:spPr>
          <a:xfrm>
            <a:off x="8651500" y="1030850"/>
            <a:ext cx="304799" cy="304799"/>
          </a:xfrm>
          <a:prstGeom prst="ellipse">
            <a:avLst/>
          </a:prstGeom>
          <a:solidFill>
            <a:srgbClr val="F8BB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04" name="Shape 104"/>
          <p:cNvSpPr/>
          <p:nvPr/>
        </p:nvSpPr>
        <p:spPr>
          <a:xfrm>
            <a:off x="8097900" y="167450"/>
            <a:ext cx="741599" cy="741599"/>
          </a:xfrm>
          <a:prstGeom prst="donut">
            <a:avLst>
              <a:gd fmla="val 8064" name="adj"/>
            </a:avLst>
          </a:prstGeom>
          <a:solidFill>
            <a:srgbClr val="00ACC3">
              <a:alpha val="86670"/>
            </a:srgbClr>
          </a:solidFill>
          <a:ln>
            <a:noFill/>
          </a:ln>
        </p:spPr>
        <p:txBody>
          <a:bodyPr anchorCtr="0" anchor="ctr" bIns="91425" lIns="91425" rIns="91425" tIns="91425">
            <a:noAutofit/>
          </a:bodyPr>
          <a:lstStyle/>
          <a:p>
            <a:pPr lvl="0">
              <a:spcBef>
                <a:spcPts val="0"/>
              </a:spcBef>
              <a:buNone/>
            </a:pPr>
            <a:r>
              <a:t/>
            </a:r>
            <a:endParaRPr/>
          </a:p>
        </p:txBody>
      </p:sp>
      <p:sp>
        <p:nvSpPr>
          <p:cNvPr id="105" name="Shape 105"/>
          <p:cNvSpPr/>
          <p:nvPr/>
        </p:nvSpPr>
        <p:spPr>
          <a:xfrm>
            <a:off x="8394750" y="1504375"/>
            <a:ext cx="188100" cy="188100"/>
          </a:xfrm>
          <a:prstGeom prst="ellipse">
            <a:avLst/>
          </a:prstGeom>
          <a:solidFill>
            <a:srgbClr val="BBCD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06" name="Shape 106"/>
          <p:cNvSpPr/>
          <p:nvPr/>
        </p:nvSpPr>
        <p:spPr>
          <a:xfrm>
            <a:off x="-205625" y="2347725"/>
            <a:ext cx="2040599" cy="2040599"/>
          </a:xfrm>
          <a:prstGeom prst="ellipse">
            <a:avLst/>
          </a:prstGeom>
          <a:noFill/>
          <a:ln cap="flat" cmpd="sng" w="9525">
            <a:solidFill>
              <a:srgbClr val="65BB48"/>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7" name="Shape 107"/>
          <p:cNvSpPr/>
          <p:nvPr/>
        </p:nvSpPr>
        <p:spPr>
          <a:xfrm>
            <a:off x="305125" y="-214450"/>
            <a:ext cx="765300" cy="765300"/>
          </a:xfrm>
          <a:prstGeom prst="ellipse">
            <a:avLst/>
          </a:prstGeom>
          <a:solidFill>
            <a:srgbClr val="E8004C">
              <a:alpha val="86670"/>
            </a:srgbClr>
          </a:solidFill>
          <a:ln>
            <a:noFill/>
          </a:ln>
        </p:spPr>
        <p:txBody>
          <a:bodyPr anchorCtr="0" anchor="ctr" bIns="91425" lIns="91425" rIns="91425" tIns="91425">
            <a:noAutofit/>
          </a:bodyPr>
          <a:lstStyle/>
          <a:p>
            <a:pPr lvl="0">
              <a:spcBef>
                <a:spcPts val="0"/>
              </a:spcBef>
              <a:buNone/>
            </a:pPr>
            <a:r>
              <a:t/>
            </a:r>
            <a:endParaRPr/>
          </a:p>
        </p:txBody>
      </p:sp>
      <p:sp>
        <p:nvSpPr>
          <p:cNvPr id="108" name="Shape 108"/>
          <p:cNvSpPr/>
          <p:nvPr/>
        </p:nvSpPr>
        <p:spPr>
          <a:xfrm>
            <a:off x="8532600" y="911950"/>
            <a:ext cx="542699" cy="542699"/>
          </a:xfrm>
          <a:prstGeom prst="ellipse">
            <a:avLst/>
          </a:prstGeom>
          <a:noFill/>
          <a:ln cap="flat" cmpd="sng" w="9525">
            <a:solidFill>
              <a:srgbClr val="F8BB00"/>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3 columns">
    <p:spTree>
      <p:nvGrpSpPr>
        <p:cNvPr id="109" name="Shape 109"/>
        <p:cNvGrpSpPr/>
        <p:nvPr/>
      </p:nvGrpSpPr>
      <p:grpSpPr>
        <a:xfrm>
          <a:off x="0" y="0"/>
          <a:ext cx="0" cy="0"/>
          <a:chOff x="0" y="0"/>
          <a:chExt cx="0" cy="0"/>
        </a:xfrm>
      </p:grpSpPr>
      <p:sp>
        <p:nvSpPr>
          <p:cNvPr id="110" name="Shape 110"/>
          <p:cNvSpPr/>
          <p:nvPr/>
        </p:nvSpPr>
        <p:spPr>
          <a:xfrm>
            <a:off x="8638525" y="1472600"/>
            <a:ext cx="978600" cy="978600"/>
          </a:xfrm>
          <a:prstGeom prst="ellipse">
            <a:avLst/>
          </a:prstGeom>
          <a:noFill/>
          <a:ln cap="flat" cmpd="sng" w="9525">
            <a:solidFill>
              <a:srgbClr val="ED4A00"/>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11" name="Shape 111"/>
          <p:cNvSpPr txBox="1"/>
          <p:nvPr>
            <p:ph type="title"/>
          </p:nvPr>
        </p:nvSpPr>
        <p:spPr>
          <a:xfrm>
            <a:off x="2935875" y="909050"/>
            <a:ext cx="5275499" cy="641099"/>
          </a:xfrm>
          <a:prstGeom prst="rect">
            <a:avLst/>
          </a:prstGeom>
        </p:spPr>
        <p:txBody>
          <a:bodyPr anchorCtr="0" anchor="b"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12" name="Shape 112"/>
          <p:cNvSpPr txBox="1"/>
          <p:nvPr>
            <p:ph idx="1" type="body"/>
          </p:nvPr>
        </p:nvSpPr>
        <p:spPr>
          <a:xfrm>
            <a:off x="2935875" y="1550150"/>
            <a:ext cx="1700399" cy="33756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p:txBody>
      </p:sp>
      <p:sp>
        <p:nvSpPr>
          <p:cNvPr id="113" name="Shape 113"/>
          <p:cNvSpPr txBox="1"/>
          <p:nvPr>
            <p:ph idx="2" type="body"/>
          </p:nvPr>
        </p:nvSpPr>
        <p:spPr>
          <a:xfrm>
            <a:off x="4723372" y="1550150"/>
            <a:ext cx="1700399" cy="33756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p:txBody>
      </p:sp>
      <p:sp>
        <p:nvSpPr>
          <p:cNvPr id="114" name="Shape 114"/>
          <p:cNvSpPr txBox="1"/>
          <p:nvPr>
            <p:ph idx="3" type="body"/>
          </p:nvPr>
        </p:nvSpPr>
        <p:spPr>
          <a:xfrm>
            <a:off x="6510870" y="1550150"/>
            <a:ext cx="1700399" cy="33756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p:txBody>
      </p:sp>
      <p:sp>
        <p:nvSpPr>
          <p:cNvPr id="115" name="Shape 115"/>
          <p:cNvSpPr/>
          <p:nvPr/>
        </p:nvSpPr>
        <p:spPr>
          <a:xfrm>
            <a:off x="1016475" y="2981600"/>
            <a:ext cx="440399" cy="440399"/>
          </a:xfrm>
          <a:prstGeom prst="ellipse">
            <a:avLst/>
          </a:prstGeom>
          <a:solidFill>
            <a:srgbClr val="65BB48">
              <a:alpha val="86670"/>
            </a:srgbClr>
          </a:solidFill>
          <a:ln>
            <a:noFill/>
          </a:ln>
        </p:spPr>
        <p:txBody>
          <a:bodyPr anchorCtr="0" anchor="ctr" bIns="91425" lIns="91425" rIns="91425" tIns="91425">
            <a:noAutofit/>
          </a:bodyPr>
          <a:lstStyle/>
          <a:p>
            <a:pPr lvl="0">
              <a:spcBef>
                <a:spcPts val="0"/>
              </a:spcBef>
              <a:buNone/>
            </a:pPr>
            <a:r>
              <a:t/>
            </a:r>
            <a:endParaRPr/>
          </a:p>
        </p:txBody>
      </p:sp>
      <p:sp>
        <p:nvSpPr>
          <p:cNvPr id="116" name="Shape 116"/>
          <p:cNvSpPr/>
          <p:nvPr/>
        </p:nvSpPr>
        <p:spPr>
          <a:xfrm>
            <a:off x="-68725" y="3346150"/>
            <a:ext cx="819600" cy="819600"/>
          </a:xfrm>
          <a:prstGeom prst="ellipse">
            <a:avLst/>
          </a:prstGeom>
          <a:noFill/>
          <a:ln cap="flat" cmpd="sng" w="9525">
            <a:solidFill>
              <a:srgbClr val="00D1C6"/>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17" name="Shape 117"/>
          <p:cNvSpPr/>
          <p:nvPr/>
        </p:nvSpPr>
        <p:spPr>
          <a:xfrm>
            <a:off x="1361475" y="140725"/>
            <a:ext cx="862800" cy="863400"/>
          </a:xfrm>
          <a:prstGeom prst="donut">
            <a:avLst>
              <a:gd fmla="val 43200" name="adj"/>
            </a:avLst>
          </a:prstGeom>
          <a:solidFill>
            <a:srgbClr val="E8004C">
              <a:alpha val="86670"/>
            </a:srgbClr>
          </a:solidFill>
          <a:ln>
            <a:noFill/>
          </a:ln>
        </p:spPr>
        <p:txBody>
          <a:bodyPr anchorCtr="0" anchor="ctr" bIns="91425" lIns="91425" rIns="91425" tIns="91425">
            <a:noAutofit/>
          </a:bodyPr>
          <a:lstStyle/>
          <a:p>
            <a:pPr lvl="0">
              <a:spcBef>
                <a:spcPts val="0"/>
              </a:spcBef>
              <a:buNone/>
            </a:pPr>
            <a:r>
              <a:t/>
            </a:r>
            <a:endParaRPr/>
          </a:p>
        </p:txBody>
      </p:sp>
      <p:sp>
        <p:nvSpPr>
          <p:cNvPr id="118" name="Shape 118"/>
          <p:cNvSpPr/>
          <p:nvPr/>
        </p:nvSpPr>
        <p:spPr>
          <a:xfrm>
            <a:off x="1438125" y="3422000"/>
            <a:ext cx="1062000" cy="1062000"/>
          </a:xfrm>
          <a:prstGeom prst="donut">
            <a:avLst>
              <a:gd fmla="val 9905" name="adj"/>
            </a:avLst>
          </a:prstGeom>
          <a:solidFill>
            <a:srgbClr val="BBCD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19" name="Shape 119"/>
          <p:cNvSpPr/>
          <p:nvPr/>
        </p:nvSpPr>
        <p:spPr>
          <a:xfrm>
            <a:off x="2059425" y="1112475"/>
            <a:ext cx="304799" cy="304799"/>
          </a:xfrm>
          <a:prstGeom prst="ellipse">
            <a:avLst/>
          </a:prstGeom>
          <a:solidFill>
            <a:srgbClr val="ED4A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20" name="Shape 120"/>
          <p:cNvSpPr/>
          <p:nvPr/>
        </p:nvSpPr>
        <p:spPr>
          <a:xfrm>
            <a:off x="8723500" y="270225"/>
            <a:ext cx="550500" cy="550500"/>
          </a:xfrm>
          <a:prstGeom prst="ellipse">
            <a:avLst/>
          </a:prstGeom>
          <a:solidFill>
            <a:srgbClr val="F8BB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21" name="Shape 121"/>
          <p:cNvSpPr/>
          <p:nvPr/>
        </p:nvSpPr>
        <p:spPr>
          <a:xfrm>
            <a:off x="8546800" y="608625"/>
            <a:ext cx="397499" cy="397499"/>
          </a:xfrm>
          <a:prstGeom prst="donut">
            <a:avLst>
              <a:gd fmla="val 8754" name="adj"/>
            </a:avLst>
          </a:prstGeom>
          <a:solidFill>
            <a:srgbClr val="65BB48">
              <a:alpha val="86670"/>
            </a:srgbClr>
          </a:solidFill>
          <a:ln>
            <a:noFill/>
          </a:ln>
        </p:spPr>
        <p:txBody>
          <a:bodyPr anchorCtr="0" anchor="ctr" bIns="91425" lIns="91425" rIns="91425" tIns="91425">
            <a:noAutofit/>
          </a:bodyPr>
          <a:lstStyle/>
          <a:p>
            <a:pPr lvl="0">
              <a:spcBef>
                <a:spcPts val="0"/>
              </a:spcBef>
              <a:buNone/>
            </a:pPr>
            <a:r>
              <a:t/>
            </a:r>
            <a:endParaRPr/>
          </a:p>
        </p:txBody>
      </p:sp>
      <p:sp>
        <p:nvSpPr>
          <p:cNvPr id="122" name="Shape 122"/>
          <p:cNvSpPr/>
          <p:nvPr/>
        </p:nvSpPr>
        <p:spPr>
          <a:xfrm>
            <a:off x="8211275" y="1152650"/>
            <a:ext cx="397499" cy="397499"/>
          </a:xfrm>
          <a:prstGeom prst="ellipse">
            <a:avLst/>
          </a:prstGeom>
          <a:solidFill>
            <a:srgbClr val="ED4A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23" name="Shape 123"/>
          <p:cNvSpPr/>
          <p:nvPr/>
        </p:nvSpPr>
        <p:spPr>
          <a:xfrm>
            <a:off x="7599600" y="-275250"/>
            <a:ext cx="741599" cy="741599"/>
          </a:xfrm>
          <a:prstGeom prst="donut">
            <a:avLst>
              <a:gd fmla="val 39163" name="adj"/>
            </a:avLst>
          </a:prstGeom>
          <a:solidFill>
            <a:srgbClr val="BBCD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24" name="Shape 124"/>
          <p:cNvSpPr/>
          <p:nvPr/>
        </p:nvSpPr>
        <p:spPr>
          <a:xfrm>
            <a:off x="9033775" y="1867850"/>
            <a:ext cx="188100" cy="188100"/>
          </a:xfrm>
          <a:prstGeom prst="ellipse">
            <a:avLst/>
          </a:prstGeom>
          <a:solidFill>
            <a:srgbClr val="E8004C">
              <a:alpha val="86670"/>
            </a:srgbClr>
          </a:solidFill>
          <a:ln>
            <a:noFill/>
          </a:ln>
        </p:spPr>
        <p:txBody>
          <a:bodyPr anchorCtr="0" anchor="ctr" bIns="91425" lIns="91425" rIns="91425" tIns="91425">
            <a:noAutofit/>
          </a:bodyPr>
          <a:lstStyle/>
          <a:p>
            <a:pPr lvl="0">
              <a:spcBef>
                <a:spcPts val="0"/>
              </a:spcBef>
              <a:buNone/>
            </a:pPr>
            <a:r>
              <a:t/>
            </a:r>
            <a:endParaRPr/>
          </a:p>
        </p:txBody>
      </p:sp>
      <p:sp>
        <p:nvSpPr>
          <p:cNvPr id="125" name="Shape 125"/>
          <p:cNvSpPr/>
          <p:nvPr/>
        </p:nvSpPr>
        <p:spPr>
          <a:xfrm>
            <a:off x="-480225" y="243625"/>
            <a:ext cx="2347200" cy="2347200"/>
          </a:xfrm>
          <a:prstGeom prst="donut">
            <a:avLst>
              <a:gd fmla="val 21094" name="adj"/>
            </a:avLst>
          </a:prstGeom>
          <a:solidFill>
            <a:srgbClr val="F8BB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26" name="Shape 126"/>
          <p:cNvSpPr/>
          <p:nvPr/>
        </p:nvSpPr>
        <p:spPr>
          <a:xfrm>
            <a:off x="1016475" y="4091700"/>
            <a:ext cx="1207799" cy="1207799"/>
          </a:xfrm>
          <a:prstGeom prst="ellipse">
            <a:avLst/>
          </a:prstGeom>
          <a:solidFill>
            <a:srgbClr val="00ACC3">
              <a:alpha val="86670"/>
            </a:srgbClr>
          </a:solidFill>
          <a:ln>
            <a:noFill/>
          </a:ln>
        </p:spPr>
        <p:txBody>
          <a:bodyPr anchorCtr="0" anchor="ctr" bIns="91425" lIns="91425" rIns="91425" tIns="91425">
            <a:noAutofit/>
          </a:bodyPr>
          <a:lstStyle/>
          <a:p>
            <a:pPr lvl="0">
              <a:spcBef>
                <a:spcPts val="0"/>
              </a:spcBef>
              <a:buNone/>
            </a:pPr>
            <a:r>
              <a:t/>
            </a:r>
            <a:endParaRPr/>
          </a:p>
        </p:txBody>
      </p:sp>
      <p:sp>
        <p:nvSpPr>
          <p:cNvPr id="127" name="Shape 127"/>
          <p:cNvSpPr/>
          <p:nvPr/>
        </p:nvSpPr>
        <p:spPr>
          <a:xfrm>
            <a:off x="204075" y="927925"/>
            <a:ext cx="978600" cy="978600"/>
          </a:xfrm>
          <a:prstGeom prst="ellipse">
            <a:avLst/>
          </a:prstGeom>
          <a:noFill/>
          <a:ln cap="flat" cmpd="sng" w="9525">
            <a:solidFill>
              <a:srgbClr val="BBCD00"/>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28" name="Shape 128"/>
        <p:cNvGrpSpPr/>
        <p:nvPr/>
      </p:nvGrpSpPr>
      <p:grpSpPr>
        <a:xfrm>
          <a:off x="0" y="0"/>
          <a:ext cx="0" cy="0"/>
          <a:chOff x="0" y="0"/>
          <a:chExt cx="0" cy="0"/>
        </a:xfrm>
      </p:grpSpPr>
      <p:sp>
        <p:nvSpPr>
          <p:cNvPr id="129" name="Shape 129"/>
          <p:cNvSpPr txBox="1"/>
          <p:nvPr>
            <p:ph type="title"/>
          </p:nvPr>
        </p:nvSpPr>
        <p:spPr>
          <a:xfrm>
            <a:off x="2935875" y="909050"/>
            <a:ext cx="5275499" cy="641099"/>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30" name="Shape 130"/>
          <p:cNvSpPr/>
          <p:nvPr/>
        </p:nvSpPr>
        <p:spPr>
          <a:xfrm>
            <a:off x="1280687" y="3669150"/>
            <a:ext cx="206100" cy="206100"/>
          </a:xfrm>
          <a:prstGeom prst="ellipse">
            <a:avLst/>
          </a:prstGeom>
          <a:solidFill>
            <a:srgbClr val="00D1C6">
              <a:alpha val="86920"/>
            </a:srgbClr>
          </a:solidFill>
          <a:ln>
            <a:noFill/>
          </a:ln>
        </p:spPr>
        <p:txBody>
          <a:bodyPr anchorCtr="0" anchor="ctr" bIns="91425" lIns="91425" rIns="91425" tIns="91425">
            <a:noAutofit/>
          </a:bodyPr>
          <a:lstStyle/>
          <a:p>
            <a:pPr lvl="0">
              <a:spcBef>
                <a:spcPts val="0"/>
              </a:spcBef>
              <a:buNone/>
            </a:pPr>
            <a:r>
              <a:t/>
            </a:r>
            <a:endParaRPr/>
          </a:p>
        </p:txBody>
      </p:sp>
      <p:sp>
        <p:nvSpPr>
          <p:cNvPr id="131" name="Shape 131"/>
          <p:cNvSpPr/>
          <p:nvPr/>
        </p:nvSpPr>
        <p:spPr>
          <a:xfrm>
            <a:off x="180500" y="4023250"/>
            <a:ext cx="1370700" cy="1370700"/>
          </a:xfrm>
          <a:prstGeom prst="ellipse">
            <a:avLst/>
          </a:prstGeom>
          <a:solidFill>
            <a:srgbClr val="BBCD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32" name="Shape 132"/>
          <p:cNvSpPr/>
          <p:nvPr/>
        </p:nvSpPr>
        <p:spPr>
          <a:xfrm>
            <a:off x="246046" y="3213146"/>
            <a:ext cx="455999" cy="455999"/>
          </a:xfrm>
          <a:prstGeom prst="ellipse">
            <a:avLst/>
          </a:prstGeom>
          <a:solidFill>
            <a:srgbClr val="65BB48">
              <a:alpha val="86670"/>
            </a:srgbClr>
          </a:solidFill>
          <a:ln>
            <a:noFill/>
          </a:ln>
        </p:spPr>
        <p:txBody>
          <a:bodyPr anchorCtr="0" anchor="ctr" bIns="91425" lIns="91425" rIns="91425" tIns="91425">
            <a:noAutofit/>
          </a:bodyPr>
          <a:lstStyle/>
          <a:p>
            <a:pPr lvl="0">
              <a:spcBef>
                <a:spcPts val="0"/>
              </a:spcBef>
              <a:buNone/>
            </a:pPr>
            <a:r>
              <a:t/>
            </a:r>
            <a:endParaRPr/>
          </a:p>
        </p:txBody>
      </p:sp>
      <p:sp>
        <p:nvSpPr>
          <p:cNvPr id="133" name="Shape 133"/>
          <p:cNvSpPr/>
          <p:nvPr/>
        </p:nvSpPr>
        <p:spPr>
          <a:xfrm>
            <a:off x="71500" y="3038600"/>
            <a:ext cx="804899" cy="804899"/>
          </a:xfrm>
          <a:prstGeom prst="ellipse">
            <a:avLst/>
          </a:prstGeom>
          <a:noFill/>
          <a:ln cap="flat" cmpd="sng" w="9525">
            <a:solidFill>
              <a:srgbClr val="65BB48"/>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34" name="Shape 134"/>
          <p:cNvSpPr/>
          <p:nvPr/>
        </p:nvSpPr>
        <p:spPr>
          <a:xfrm>
            <a:off x="1280700" y="1608475"/>
            <a:ext cx="1043399" cy="1043999"/>
          </a:xfrm>
          <a:prstGeom prst="donut">
            <a:avLst>
              <a:gd fmla="val 43200" name="adj"/>
            </a:avLst>
          </a:prstGeom>
          <a:solidFill>
            <a:srgbClr val="F8BB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35" name="Shape 135"/>
          <p:cNvSpPr/>
          <p:nvPr/>
        </p:nvSpPr>
        <p:spPr>
          <a:xfrm>
            <a:off x="1640475" y="-201875"/>
            <a:ext cx="750299" cy="750299"/>
          </a:xfrm>
          <a:prstGeom prst="ellipse">
            <a:avLst/>
          </a:prstGeom>
          <a:solidFill>
            <a:srgbClr val="ED4A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36" name="Shape 136"/>
          <p:cNvSpPr/>
          <p:nvPr/>
        </p:nvSpPr>
        <p:spPr>
          <a:xfrm>
            <a:off x="-480225" y="243625"/>
            <a:ext cx="2347200" cy="2347200"/>
          </a:xfrm>
          <a:prstGeom prst="donut">
            <a:avLst>
              <a:gd fmla="val 6129" name="adj"/>
            </a:avLst>
          </a:prstGeom>
          <a:solidFill>
            <a:srgbClr val="E8004C">
              <a:alpha val="86670"/>
            </a:srgbClr>
          </a:solidFill>
          <a:ln>
            <a:noFill/>
          </a:ln>
        </p:spPr>
        <p:txBody>
          <a:bodyPr anchorCtr="0" anchor="ctr" bIns="91425" lIns="91425" rIns="91425" tIns="91425">
            <a:noAutofit/>
          </a:bodyPr>
          <a:lstStyle/>
          <a:p>
            <a:pPr lvl="0">
              <a:spcBef>
                <a:spcPts val="0"/>
              </a:spcBef>
              <a:buNone/>
            </a:pPr>
            <a:r>
              <a:t/>
            </a:r>
            <a:endParaRPr/>
          </a:p>
        </p:txBody>
      </p:sp>
      <p:sp>
        <p:nvSpPr>
          <p:cNvPr id="137" name="Shape 137"/>
          <p:cNvSpPr/>
          <p:nvPr/>
        </p:nvSpPr>
        <p:spPr>
          <a:xfrm>
            <a:off x="-222975" y="500875"/>
            <a:ext cx="1832699" cy="1832699"/>
          </a:xfrm>
          <a:prstGeom prst="ellipse">
            <a:avLst/>
          </a:prstGeom>
          <a:noFill/>
          <a:ln cap="flat" cmpd="sng" w="9525">
            <a:solidFill>
              <a:srgbClr val="ED4A00"/>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38" name="Shape 138"/>
          <p:cNvSpPr/>
          <p:nvPr/>
        </p:nvSpPr>
        <p:spPr>
          <a:xfrm>
            <a:off x="1280700" y="3950125"/>
            <a:ext cx="750299" cy="750299"/>
          </a:xfrm>
          <a:prstGeom prst="ellipse">
            <a:avLst/>
          </a:prstGeom>
          <a:solidFill>
            <a:srgbClr val="00ACC3">
              <a:alpha val="86670"/>
            </a:srgbClr>
          </a:solidFill>
          <a:ln>
            <a:noFill/>
          </a:ln>
        </p:spPr>
        <p:txBody>
          <a:bodyPr anchorCtr="0" anchor="ctr" bIns="91425" lIns="91425" rIns="91425" tIns="91425">
            <a:noAutofit/>
          </a:bodyPr>
          <a:lstStyle/>
          <a:p>
            <a:pPr lvl="0">
              <a:spcBef>
                <a:spcPts val="0"/>
              </a:spcBef>
              <a:buNone/>
            </a:pPr>
            <a:r>
              <a:t/>
            </a:r>
            <a:endParaRPr/>
          </a:p>
        </p:txBody>
      </p:sp>
      <p:sp>
        <p:nvSpPr>
          <p:cNvPr id="139" name="Shape 139"/>
          <p:cNvSpPr/>
          <p:nvPr/>
        </p:nvSpPr>
        <p:spPr>
          <a:xfrm>
            <a:off x="7913000" y="600225"/>
            <a:ext cx="550500" cy="550500"/>
          </a:xfrm>
          <a:prstGeom prst="ellipse">
            <a:avLst/>
          </a:prstGeom>
          <a:solidFill>
            <a:srgbClr val="00D1C6">
              <a:alpha val="86920"/>
            </a:srgbClr>
          </a:solidFill>
          <a:ln>
            <a:noFill/>
          </a:ln>
        </p:spPr>
        <p:txBody>
          <a:bodyPr anchorCtr="0" anchor="ctr" bIns="91425" lIns="91425" rIns="91425" tIns="91425">
            <a:noAutofit/>
          </a:bodyPr>
          <a:lstStyle/>
          <a:p>
            <a:pPr lvl="0">
              <a:spcBef>
                <a:spcPts val="0"/>
              </a:spcBef>
              <a:buNone/>
            </a:pPr>
            <a:r>
              <a:t/>
            </a:r>
            <a:endParaRPr/>
          </a:p>
        </p:txBody>
      </p:sp>
      <p:sp>
        <p:nvSpPr>
          <p:cNvPr id="140" name="Shape 140"/>
          <p:cNvSpPr/>
          <p:nvPr/>
        </p:nvSpPr>
        <p:spPr>
          <a:xfrm>
            <a:off x="8703400" y="1608475"/>
            <a:ext cx="287100" cy="287100"/>
          </a:xfrm>
          <a:prstGeom prst="donut">
            <a:avLst>
              <a:gd fmla="val 18608" name="adj"/>
            </a:avLst>
          </a:prstGeom>
          <a:solidFill>
            <a:srgbClr val="ED4A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41" name="Shape 141"/>
          <p:cNvSpPr/>
          <p:nvPr/>
        </p:nvSpPr>
        <p:spPr>
          <a:xfrm>
            <a:off x="8809376" y="886439"/>
            <a:ext cx="416399" cy="416399"/>
          </a:xfrm>
          <a:prstGeom prst="ellipse">
            <a:avLst/>
          </a:prstGeom>
          <a:solidFill>
            <a:srgbClr val="F8BB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42" name="Shape 142"/>
          <p:cNvSpPr/>
          <p:nvPr/>
        </p:nvSpPr>
        <p:spPr>
          <a:xfrm>
            <a:off x="8118000" y="-244550"/>
            <a:ext cx="741599" cy="741599"/>
          </a:xfrm>
          <a:prstGeom prst="donut">
            <a:avLst>
              <a:gd fmla="val 37879" name="adj"/>
            </a:avLst>
          </a:prstGeom>
          <a:solidFill>
            <a:srgbClr val="00ACC3">
              <a:alpha val="86670"/>
            </a:srgbClr>
          </a:solidFill>
          <a:ln>
            <a:noFill/>
          </a:ln>
        </p:spPr>
        <p:txBody>
          <a:bodyPr anchorCtr="0" anchor="ctr" bIns="91425" lIns="91425" rIns="91425" tIns="91425">
            <a:noAutofit/>
          </a:bodyPr>
          <a:lstStyle/>
          <a:p>
            <a:pPr lvl="0">
              <a:spcBef>
                <a:spcPts val="0"/>
              </a:spcBef>
              <a:buNone/>
            </a:pPr>
            <a:r>
              <a:t/>
            </a:r>
            <a:endParaRPr/>
          </a:p>
        </p:txBody>
      </p:sp>
      <p:sp>
        <p:nvSpPr>
          <p:cNvPr id="143" name="Shape 143"/>
          <p:cNvSpPr/>
          <p:nvPr/>
        </p:nvSpPr>
        <p:spPr>
          <a:xfrm>
            <a:off x="7813725" y="312775"/>
            <a:ext cx="188100" cy="188100"/>
          </a:xfrm>
          <a:prstGeom prst="ellipse">
            <a:avLst/>
          </a:prstGeom>
          <a:solidFill>
            <a:srgbClr val="BBCD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44" name="Shape 144"/>
          <p:cNvSpPr/>
          <p:nvPr/>
        </p:nvSpPr>
        <p:spPr>
          <a:xfrm>
            <a:off x="8646900" y="723962"/>
            <a:ext cx="741599" cy="741599"/>
          </a:xfrm>
          <a:prstGeom prst="ellipse">
            <a:avLst/>
          </a:prstGeom>
          <a:noFill/>
          <a:ln cap="flat" cmpd="sng" w="9525">
            <a:solidFill>
              <a:srgbClr val="F8BB00"/>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145" name="Shape 145"/>
        <p:cNvGrpSpPr/>
        <p:nvPr/>
      </p:nvGrpSpPr>
      <p:grpSpPr>
        <a:xfrm>
          <a:off x="0" y="0"/>
          <a:ext cx="0" cy="0"/>
          <a:chOff x="0" y="0"/>
          <a:chExt cx="0" cy="0"/>
        </a:xfrm>
      </p:grpSpPr>
      <p:sp>
        <p:nvSpPr>
          <p:cNvPr id="146" name="Shape 146"/>
          <p:cNvSpPr/>
          <p:nvPr/>
        </p:nvSpPr>
        <p:spPr>
          <a:xfrm>
            <a:off x="1197475" y="-802775"/>
            <a:ext cx="6749100" cy="6749100"/>
          </a:xfrm>
          <a:prstGeom prst="ellipse">
            <a:avLst/>
          </a:prstGeom>
          <a:noFill/>
          <a:ln cap="flat" cmpd="sng" w="9525">
            <a:solidFill>
              <a:srgbClr val="A1BECC"/>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47" name="Shape 147"/>
          <p:cNvSpPr txBox="1"/>
          <p:nvPr>
            <p:ph idx="1" type="body"/>
          </p:nvPr>
        </p:nvSpPr>
        <p:spPr>
          <a:xfrm>
            <a:off x="1246225" y="4177700"/>
            <a:ext cx="6651600" cy="519599"/>
          </a:xfrm>
          <a:prstGeom prst="rect">
            <a:avLst/>
          </a:prstGeom>
        </p:spPr>
        <p:txBody>
          <a:bodyPr anchorCtr="0" anchor="t" bIns="91425" lIns="91425" rIns="91425" tIns="91425"/>
          <a:lstStyle>
            <a:lvl1pPr lvl="0" algn="ctr">
              <a:spcBef>
                <a:spcPts val="360"/>
              </a:spcBef>
              <a:buSzPct val="100000"/>
              <a:buNone/>
              <a:defRPr sz="1600"/>
            </a:lvl1pPr>
          </a:lstStyle>
          <a:p/>
        </p:txBody>
      </p:sp>
      <p:sp>
        <p:nvSpPr>
          <p:cNvPr id="148" name="Shape 148"/>
          <p:cNvSpPr/>
          <p:nvPr/>
        </p:nvSpPr>
        <p:spPr>
          <a:xfrm rot="10800000">
            <a:off x="8705950" y="3777262"/>
            <a:ext cx="617399" cy="617399"/>
          </a:xfrm>
          <a:prstGeom prst="ellipse">
            <a:avLst/>
          </a:prstGeom>
          <a:solidFill>
            <a:srgbClr val="00D1C6">
              <a:alpha val="86920"/>
            </a:srgbClr>
          </a:solidFill>
          <a:ln>
            <a:noFill/>
          </a:ln>
        </p:spPr>
        <p:txBody>
          <a:bodyPr anchorCtr="0" anchor="ctr" bIns="91425" lIns="91425" rIns="91425" tIns="91425">
            <a:noAutofit/>
          </a:bodyPr>
          <a:lstStyle/>
          <a:p>
            <a:pPr lvl="0">
              <a:spcBef>
                <a:spcPts val="0"/>
              </a:spcBef>
              <a:buNone/>
            </a:pPr>
            <a:r>
              <a:t/>
            </a:r>
            <a:endParaRPr/>
          </a:p>
        </p:txBody>
      </p:sp>
      <p:sp>
        <p:nvSpPr>
          <p:cNvPr id="149" name="Shape 149"/>
          <p:cNvSpPr/>
          <p:nvPr/>
        </p:nvSpPr>
        <p:spPr>
          <a:xfrm rot="10800000">
            <a:off x="608749" y="841360"/>
            <a:ext cx="515400" cy="515400"/>
          </a:xfrm>
          <a:prstGeom prst="donut">
            <a:avLst>
              <a:gd fmla="val 18608" name="adj"/>
            </a:avLst>
          </a:prstGeom>
          <a:solidFill>
            <a:srgbClr val="F8BB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50" name="Shape 150"/>
          <p:cNvSpPr/>
          <p:nvPr/>
        </p:nvSpPr>
        <p:spPr>
          <a:xfrm rot="10800000">
            <a:off x="8195021" y="4553299"/>
            <a:ext cx="831600" cy="831600"/>
          </a:xfrm>
          <a:prstGeom prst="donut">
            <a:avLst>
              <a:gd fmla="val 37879" name="adj"/>
            </a:avLst>
          </a:prstGeom>
          <a:solidFill>
            <a:srgbClr val="00ACC3">
              <a:alpha val="86670"/>
            </a:srgbClr>
          </a:solidFill>
          <a:ln>
            <a:noFill/>
          </a:ln>
        </p:spPr>
        <p:txBody>
          <a:bodyPr anchorCtr="0" anchor="ctr" bIns="91425" lIns="91425" rIns="91425" tIns="91425">
            <a:noAutofit/>
          </a:bodyPr>
          <a:lstStyle/>
          <a:p>
            <a:pPr lvl="0">
              <a:spcBef>
                <a:spcPts val="0"/>
              </a:spcBef>
              <a:buNone/>
            </a:pPr>
            <a:r>
              <a:t/>
            </a:r>
            <a:endParaRPr/>
          </a:p>
        </p:txBody>
      </p:sp>
      <p:sp>
        <p:nvSpPr>
          <p:cNvPr id="151" name="Shape 151"/>
          <p:cNvSpPr/>
          <p:nvPr/>
        </p:nvSpPr>
        <p:spPr>
          <a:xfrm rot="10800000">
            <a:off x="8458384" y="4183762"/>
            <a:ext cx="210899" cy="210899"/>
          </a:xfrm>
          <a:prstGeom prst="ellipse">
            <a:avLst/>
          </a:prstGeom>
          <a:solidFill>
            <a:srgbClr val="BBCD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52" name="Shape 152"/>
          <p:cNvSpPr/>
          <p:nvPr/>
        </p:nvSpPr>
        <p:spPr>
          <a:xfrm rot="10800000">
            <a:off x="-153146" y="-444546"/>
            <a:ext cx="1128300" cy="1128300"/>
          </a:xfrm>
          <a:prstGeom prst="ellipse">
            <a:avLst/>
          </a:prstGeom>
          <a:noFill/>
          <a:ln cap="flat" cmpd="sng" w="9525">
            <a:solidFill>
              <a:srgbClr val="ED4A00"/>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53" name="Shape 153"/>
          <p:cNvSpPr/>
          <p:nvPr/>
        </p:nvSpPr>
        <p:spPr>
          <a:xfrm rot="10800000">
            <a:off x="8012015" y="133390"/>
            <a:ext cx="434699" cy="434699"/>
          </a:xfrm>
          <a:prstGeom prst="donut">
            <a:avLst>
              <a:gd fmla="val 8754" name="adj"/>
            </a:avLst>
          </a:prstGeom>
          <a:solidFill>
            <a:srgbClr val="65BB48">
              <a:alpha val="86670"/>
            </a:srgbClr>
          </a:solidFill>
          <a:ln>
            <a:noFill/>
          </a:ln>
        </p:spPr>
        <p:txBody>
          <a:bodyPr anchorCtr="0" anchor="ctr" bIns="91425" lIns="91425" rIns="91425" tIns="91425">
            <a:noAutofit/>
          </a:bodyPr>
          <a:lstStyle/>
          <a:p>
            <a:pPr lvl="0">
              <a:spcBef>
                <a:spcPts val="0"/>
              </a:spcBef>
              <a:buNone/>
            </a:pPr>
            <a:r>
              <a:t/>
            </a:r>
            <a:endParaRPr/>
          </a:p>
        </p:txBody>
      </p:sp>
      <p:sp>
        <p:nvSpPr>
          <p:cNvPr id="154" name="Shape 154"/>
          <p:cNvSpPr/>
          <p:nvPr/>
        </p:nvSpPr>
        <p:spPr>
          <a:xfrm rot="10800000">
            <a:off x="-73577" y="841499"/>
            <a:ext cx="330899" cy="330899"/>
          </a:xfrm>
          <a:prstGeom prst="ellipse">
            <a:avLst/>
          </a:prstGeom>
          <a:solidFill>
            <a:srgbClr val="ED4A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55" name="Shape 155"/>
          <p:cNvSpPr/>
          <p:nvPr/>
        </p:nvSpPr>
        <p:spPr>
          <a:xfrm rot="10800000">
            <a:off x="8512150" y="133404"/>
            <a:ext cx="811199" cy="811199"/>
          </a:xfrm>
          <a:prstGeom prst="donut">
            <a:avLst>
              <a:gd fmla="val 39163" name="adj"/>
            </a:avLst>
          </a:prstGeom>
          <a:solidFill>
            <a:srgbClr val="BBCD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56" name="Shape 156"/>
          <p:cNvSpPr/>
          <p:nvPr/>
        </p:nvSpPr>
        <p:spPr>
          <a:xfrm rot="10800000">
            <a:off x="117997" y="-173402"/>
            <a:ext cx="586199" cy="586199"/>
          </a:xfrm>
          <a:prstGeom prst="ellipse">
            <a:avLst/>
          </a:prstGeom>
          <a:solidFill>
            <a:srgbClr val="E8004C">
              <a:alpha val="86670"/>
            </a:srgbClr>
          </a:solidFill>
          <a:ln>
            <a:noFill/>
          </a:ln>
        </p:spPr>
        <p:txBody>
          <a:bodyPr anchorCtr="0" anchor="ctr" bIns="91425" lIns="91425" rIns="91425" tIns="91425">
            <a:noAutofit/>
          </a:bodyPr>
          <a:lstStyle/>
          <a:p>
            <a:pPr lvl="0">
              <a:spcBef>
                <a:spcPts val="0"/>
              </a:spcBef>
              <a:buNone/>
            </a:pPr>
            <a:r>
              <a:t/>
            </a:r>
            <a:endParaRPr/>
          </a:p>
        </p:txBody>
      </p:sp>
      <p:sp>
        <p:nvSpPr>
          <p:cNvPr id="157" name="Shape 157"/>
          <p:cNvSpPr/>
          <p:nvPr/>
        </p:nvSpPr>
        <p:spPr>
          <a:xfrm rot="10800000">
            <a:off x="748824" y="4695049"/>
            <a:ext cx="345000" cy="345000"/>
          </a:xfrm>
          <a:prstGeom prst="donut">
            <a:avLst>
              <a:gd fmla="val 30568" name="adj"/>
            </a:avLst>
          </a:prstGeom>
          <a:solidFill>
            <a:srgbClr val="65BB48">
              <a:alpha val="86670"/>
            </a:srgbClr>
          </a:solidFill>
          <a:ln>
            <a:noFill/>
          </a:ln>
        </p:spPr>
        <p:txBody>
          <a:bodyPr anchorCtr="0" anchor="ctr" bIns="91425" lIns="91425" rIns="91425" tIns="91425">
            <a:noAutofit/>
          </a:bodyPr>
          <a:lstStyle/>
          <a:p>
            <a:pPr lvl="0">
              <a:spcBef>
                <a:spcPts val="0"/>
              </a:spcBef>
              <a:buNone/>
            </a:pPr>
            <a:r>
              <a:t/>
            </a:r>
            <a:endParaRPr/>
          </a:p>
        </p:txBody>
      </p:sp>
      <p:sp>
        <p:nvSpPr>
          <p:cNvPr id="158" name="Shape 158"/>
          <p:cNvSpPr/>
          <p:nvPr/>
        </p:nvSpPr>
        <p:spPr>
          <a:xfrm rot="10800000">
            <a:off x="-107786" y="4259033"/>
            <a:ext cx="663000" cy="663000"/>
          </a:xfrm>
          <a:prstGeom prst="ellipse">
            <a:avLst/>
          </a:prstGeom>
          <a:solidFill>
            <a:srgbClr val="F8BB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59" name="Shape 159"/>
          <p:cNvSpPr/>
          <p:nvPr/>
        </p:nvSpPr>
        <p:spPr>
          <a:xfrm rot="10800000">
            <a:off x="-316662" y="3443534"/>
            <a:ext cx="506099" cy="506099"/>
          </a:xfrm>
          <a:prstGeom prst="ellipse">
            <a:avLst/>
          </a:prstGeom>
          <a:solidFill>
            <a:srgbClr val="BBCD00">
              <a:alpha val="86670"/>
            </a:srgbClr>
          </a:solidFill>
          <a:ln>
            <a:noFill/>
          </a:ln>
        </p:spPr>
        <p:txBody>
          <a:bodyPr anchorCtr="0" anchor="ctr" bIns="91425" lIns="91425" rIns="91425" tIns="91425">
            <a:noAutofit/>
          </a:bodyPr>
          <a:lstStyle/>
          <a:p>
            <a:pPr lvl="0">
              <a:spcBef>
                <a:spcPts val="0"/>
              </a:spcBef>
              <a:buNone/>
            </a:pPr>
            <a:r>
              <a:t/>
            </a:r>
            <a:endParaRPr/>
          </a:p>
        </p:txBody>
      </p:sp>
      <p:sp>
        <p:nvSpPr>
          <p:cNvPr id="160" name="Shape 160"/>
          <p:cNvSpPr/>
          <p:nvPr/>
        </p:nvSpPr>
        <p:spPr>
          <a:xfrm rot="10800000">
            <a:off x="-226169" y="4140649"/>
            <a:ext cx="899400" cy="899400"/>
          </a:xfrm>
          <a:prstGeom prst="ellipse">
            <a:avLst/>
          </a:prstGeom>
          <a:noFill/>
          <a:ln cap="flat" cmpd="sng" w="9525">
            <a:solidFill>
              <a:srgbClr val="F8BB00"/>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61" name="Shape 161"/>
          <p:cNvSpPr/>
          <p:nvPr/>
        </p:nvSpPr>
        <p:spPr>
          <a:xfrm rot="10800000">
            <a:off x="8700641" y="1100249"/>
            <a:ext cx="333300" cy="333300"/>
          </a:xfrm>
          <a:prstGeom prst="ellipse">
            <a:avLst/>
          </a:prstGeom>
          <a:solidFill>
            <a:srgbClr val="00D1C6">
              <a:alpha val="86920"/>
            </a:srgbClr>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2935875" y="909050"/>
            <a:ext cx="5275499" cy="641099"/>
          </a:xfrm>
          <a:prstGeom prst="rect">
            <a:avLst/>
          </a:prstGeom>
          <a:noFill/>
          <a:ln>
            <a:noFill/>
          </a:ln>
        </p:spPr>
        <p:txBody>
          <a:bodyPr anchorCtr="0" anchor="b" bIns="91425" lIns="91425" rIns="91425" tIns="91425"/>
          <a:lstStyle>
            <a:lvl1pPr lvl="0">
              <a:spcBef>
                <a:spcPts val="0"/>
              </a:spcBef>
              <a:buClr>
                <a:srgbClr val="617A86"/>
              </a:buClr>
              <a:buSzPct val="100000"/>
              <a:buFont typeface="Nixie One"/>
              <a:buNone/>
              <a:defRPr sz="1800">
                <a:solidFill>
                  <a:srgbClr val="617A86"/>
                </a:solidFill>
                <a:latin typeface="Nixie One"/>
                <a:ea typeface="Nixie One"/>
                <a:cs typeface="Nixie One"/>
                <a:sym typeface="Nixie One"/>
              </a:defRPr>
            </a:lvl1pPr>
            <a:lvl2pPr lvl="1">
              <a:spcBef>
                <a:spcPts val="0"/>
              </a:spcBef>
              <a:buClr>
                <a:srgbClr val="617A86"/>
              </a:buClr>
              <a:buSzPct val="100000"/>
              <a:buFont typeface="Nixie One"/>
              <a:buNone/>
              <a:defRPr sz="1800">
                <a:solidFill>
                  <a:srgbClr val="617A86"/>
                </a:solidFill>
                <a:latin typeface="Nixie One"/>
                <a:ea typeface="Nixie One"/>
                <a:cs typeface="Nixie One"/>
                <a:sym typeface="Nixie One"/>
              </a:defRPr>
            </a:lvl2pPr>
            <a:lvl3pPr lvl="2">
              <a:spcBef>
                <a:spcPts val="0"/>
              </a:spcBef>
              <a:buClr>
                <a:srgbClr val="617A86"/>
              </a:buClr>
              <a:buSzPct val="100000"/>
              <a:buFont typeface="Nixie One"/>
              <a:buNone/>
              <a:defRPr sz="1800">
                <a:solidFill>
                  <a:srgbClr val="617A86"/>
                </a:solidFill>
                <a:latin typeface="Nixie One"/>
                <a:ea typeface="Nixie One"/>
                <a:cs typeface="Nixie One"/>
                <a:sym typeface="Nixie One"/>
              </a:defRPr>
            </a:lvl3pPr>
            <a:lvl4pPr lvl="3">
              <a:spcBef>
                <a:spcPts val="0"/>
              </a:spcBef>
              <a:buClr>
                <a:srgbClr val="617A86"/>
              </a:buClr>
              <a:buSzPct val="100000"/>
              <a:buFont typeface="Nixie One"/>
              <a:buNone/>
              <a:defRPr sz="1800">
                <a:solidFill>
                  <a:srgbClr val="617A86"/>
                </a:solidFill>
                <a:latin typeface="Nixie One"/>
                <a:ea typeface="Nixie One"/>
                <a:cs typeface="Nixie One"/>
                <a:sym typeface="Nixie One"/>
              </a:defRPr>
            </a:lvl4pPr>
            <a:lvl5pPr lvl="4">
              <a:spcBef>
                <a:spcPts val="0"/>
              </a:spcBef>
              <a:buClr>
                <a:srgbClr val="617A86"/>
              </a:buClr>
              <a:buSzPct val="100000"/>
              <a:buFont typeface="Nixie One"/>
              <a:buNone/>
              <a:defRPr sz="1800">
                <a:solidFill>
                  <a:srgbClr val="617A86"/>
                </a:solidFill>
                <a:latin typeface="Nixie One"/>
                <a:ea typeface="Nixie One"/>
                <a:cs typeface="Nixie One"/>
                <a:sym typeface="Nixie One"/>
              </a:defRPr>
            </a:lvl5pPr>
            <a:lvl6pPr lvl="5">
              <a:spcBef>
                <a:spcPts val="0"/>
              </a:spcBef>
              <a:buClr>
                <a:srgbClr val="617A86"/>
              </a:buClr>
              <a:buSzPct val="100000"/>
              <a:buFont typeface="Nixie One"/>
              <a:buNone/>
              <a:defRPr sz="1800">
                <a:solidFill>
                  <a:srgbClr val="617A86"/>
                </a:solidFill>
                <a:latin typeface="Nixie One"/>
                <a:ea typeface="Nixie One"/>
                <a:cs typeface="Nixie One"/>
                <a:sym typeface="Nixie One"/>
              </a:defRPr>
            </a:lvl6pPr>
            <a:lvl7pPr lvl="6">
              <a:spcBef>
                <a:spcPts val="0"/>
              </a:spcBef>
              <a:buClr>
                <a:srgbClr val="617A86"/>
              </a:buClr>
              <a:buSzPct val="100000"/>
              <a:buFont typeface="Nixie One"/>
              <a:buNone/>
              <a:defRPr sz="1800">
                <a:solidFill>
                  <a:srgbClr val="617A86"/>
                </a:solidFill>
                <a:latin typeface="Nixie One"/>
                <a:ea typeface="Nixie One"/>
                <a:cs typeface="Nixie One"/>
                <a:sym typeface="Nixie One"/>
              </a:defRPr>
            </a:lvl7pPr>
            <a:lvl8pPr lvl="7">
              <a:spcBef>
                <a:spcPts val="0"/>
              </a:spcBef>
              <a:buClr>
                <a:srgbClr val="617A86"/>
              </a:buClr>
              <a:buSzPct val="100000"/>
              <a:buFont typeface="Nixie One"/>
              <a:buNone/>
              <a:defRPr sz="1800">
                <a:solidFill>
                  <a:srgbClr val="617A86"/>
                </a:solidFill>
                <a:latin typeface="Nixie One"/>
                <a:ea typeface="Nixie One"/>
                <a:cs typeface="Nixie One"/>
                <a:sym typeface="Nixie One"/>
              </a:defRPr>
            </a:lvl8pPr>
            <a:lvl9pPr lvl="8">
              <a:spcBef>
                <a:spcPts val="0"/>
              </a:spcBef>
              <a:buClr>
                <a:srgbClr val="617A86"/>
              </a:buClr>
              <a:buSzPct val="100000"/>
              <a:buFont typeface="Nixie One"/>
              <a:buNone/>
              <a:defRPr sz="1800">
                <a:solidFill>
                  <a:srgbClr val="617A86"/>
                </a:solidFill>
                <a:latin typeface="Nixie One"/>
                <a:ea typeface="Nixie One"/>
                <a:cs typeface="Nixie One"/>
                <a:sym typeface="Nixie One"/>
              </a:defRPr>
            </a:lvl9pPr>
          </a:lstStyle>
          <a:p/>
        </p:txBody>
      </p:sp>
      <p:sp>
        <p:nvSpPr>
          <p:cNvPr id="7" name="Shape 7"/>
          <p:cNvSpPr txBox="1"/>
          <p:nvPr>
            <p:ph idx="1" type="body"/>
          </p:nvPr>
        </p:nvSpPr>
        <p:spPr>
          <a:xfrm>
            <a:off x="2935875" y="1525757"/>
            <a:ext cx="5275499" cy="2786099"/>
          </a:xfrm>
          <a:prstGeom prst="rect">
            <a:avLst/>
          </a:prstGeom>
          <a:noFill/>
          <a:ln>
            <a:noFill/>
          </a:ln>
        </p:spPr>
        <p:txBody>
          <a:bodyPr anchorCtr="0" anchor="t" bIns="91425" lIns="91425" rIns="91425" tIns="91425"/>
          <a:lstStyle>
            <a:lvl1pPr lvl="0">
              <a:spcBef>
                <a:spcPts val="600"/>
              </a:spcBef>
              <a:buClr>
                <a:srgbClr val="A1BECC"/>
              </a:buClr>
              <a:buSzPct val="100000"/>
              <a:buFont typeface="Varela Round"/>
              <a:buChar char="◎"/>
              <a:defRPr sz="2400">
                <a:solidFill>
                  <a:srgbClr val="617A86"/>
                </a:solidFill>
                <a:latin typeface="Varela Round"/>
                <a:ea typeface="Varela Round"/>
                <a:cs typeface="Varela Round"/>
                <a:sym typeface="Varela Round"/>
              </a:defRPr>
            </a:lvl1pPr>
            <a:lvl2pPr lvl="1">
              <a:spcBef>
                <a:spcPts val="480"/>
              </a:spcBef>
              <a:buClr>
                <a:srgbClr val="A1BECC"/>
              </a:buClr>
              <a:buSzPct val="100000"/>
              <a:buFont typeface="Varela Round"/>
              <a:buChar char="◉"/>
              <a:defRPr sz="2400">
                <a:solidFill>
                  <a:srgbClr val="617A86"/>
                </a:solidFill>
                <a:latin typeface="Varela Round"/>
                <a:ea typeface="Varela Round"/>
                <a:cs typeface="Varela Round"/>
                <a:sym typeface="Varela Round"/>
              </a:defRPr>
            </a:lvl2pPr>
            <a:lvl3pPr lvl="2">
              <a:spcBef>
                <a:spcPts val="480"/>
              </a:spcBef>
              <a:buClr>
                <a:srgbClr val="A1BECC"/>
              </a:buClr>
              <a:buSzPct val="100000"/>
              <a:buFont typeface="Varela Round"/>
              <a:buChar char="￮"/>
              <a:defRPr sz="2400">
                <a:solidFill>
                  <a:srgbClr val="617A86"/>
                </a:solidFill>
                <a:latin typeface="Varela Round"/>
                <a:ea typeface="Varela Round"/>
                <a:cs typeface="Varela Round"/>
                <a:sym typeface="Varela Round"/>
              </a:defRPr>
            </a:lvl3pPr>
            <a:lvl4pPr lvl="3">
              <a:spcBef>
                <a:spcPts val="360"/>
              </a:spcBef>
              <a:buClr>
                <a:srgbClr val="A1BECC"/>
              </a:buClr>
              <a:buSzPct val="100000"/>
              <a:buFont typeface="Varela Round"/>
              <a:defRPr sz="2400">
                <a:solidFill>
                  <a:srgbClr val="617A86"/>
                </a:solidFill>
                <a:latin typeface="Varela Round"/>
                <a:ea typeface="Varela Round"/>
                <a:cs typeface="Varela Round"/>
                <a:sym typeface="Varela Round"/>
              </a:defRPr>
            </a:lvl4pPr>
            <a:lvl5pPr lvl="4">
              <a:spcBef>
                <a:spcPts val="360"/>
              </a:spcBef>
              <a:buClr>
                <a:srgbClr val="A1BECC"/>
              </a:buClr>
              <a:buSzPct val="100000"/>
              <a:buFont typeface="Varela Round"/>
              <a:defRPr sz="2400">
                <a:solidFill>
                  <a:srgbClr val="617A86"/>
                </a:solidFill>
                <a:latin typeface="Varela Round"/>
                <a:ea typeface="Varela Round"/>
                <a:cs typeface="Varela Round"/>
                <a:sym typeface="Varela Round"/>
              </a:defRPr>
            </a:lvl5pPr>
            <a:lvl6pPr lvl="5">
              <a:spcBef>
                <a:spcPts val="360"/>
              </a:spcBef>
              <a:buClr>
                <a:srgbClr val="A1BECC"/>
              </a:buClr>
              <a:buSzPct val="100000"/>
              <a:buFont typeface="Varela Round"/>
              <a:defRPr sz="2400">
                <a:solidFill>
                  <a:srgbClr val="617A86"/>
                </a:solidFill>
                <a:latin typeface="Varela Round"/>
                <a:ea typeface="Varela Round"/>
                <a:cs typeface="Varela Round"/>
                <a:sym typeface="Varela Round"/>
              </a:defRPr>
            </a:lvl6pPr>
            <a:lvl7pPr lvl="6">
              <a:spcBef>
                <a:spcPts val="360"/>
              </a:spcBef>
              <a:buClr>
                <a:srgbClr val="A1BECC"/>
              </a:buClr>
              <a:buSzPct val="100000"/>
              <a:buFont typeface="Varela Round"/>
              <a:defRPr sz="2400">
                <a:solidFill>
                  <a:srgbClr val="617A86"/>
                </a:solidFill>
                <a:latin typeface="Varela Round"/>
                <a:ea typeface="Varela Round"/>
                <a:cs typeface="Varela Round"/>
                <a:sym typeface="Varela Round"/>
              </a:defRPr>
            </a:lvl7pPr>
            <a:lvl8pPr lvl="7">
              <a:spcBef>
                <a:spcPts val="360"/>
              </a:spcBef>
              <a:buClr>
                <a:srgbClr val="A1BECC"/>
              </a:buClr>
              <a:buSzPct val="100000"/>
              <a:buFont typeface="Varela Round"/>
              <a:defRPr sz="2400">
                <a:solidFill>
                  <a:srgbClr val="617A86"/>
                </a:solidFill>
                <a:latin typeface="Varela Round"/>
                <a:ea typeface="Varela Round"/>
                <a:cs typeface="Varela Round"/>
                <a:sym typeface="Varela Round"/>
              </a:defRPr>
            </a:lvl8pPr>
            <a:lvl9pPr lvl="8">
              <a:spcBef>
                <a:spcPts val="360"/>
              </a:spcBef>
              <a:buClr>
                <a:srgbClr val="A1BECC"/>
              </a:buClr>
              <a:buSzPct val="100000"/>
              <a:buFont typeface="Varela Round"/>
              <a:defRPr sz="2400">
                <a:solidFill>
                  <a:srgbClr val="617A86"/>
                </a:solidFill>
                <a:latin typeface="Varela Round"/>
                <a:ea typeface="Varela Round"/>
                <a:cs typeface="Varela Round"/>
                <a:sym typeface="Varela Roun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hyperlink" Target="http://www.transformativeworks.or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hyperlink" Target="http://destinationtoast.tumblr.com/stat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comments" Target="../comments/comment1.xml"/><Relationship Id="rId4" Type="http://schemas.openxmlformats.org/officeDocument/2006/relationships/image" Target="../media/image02.png"/><Relationship Id="rId5" Type="http://schemas.openxmlformats.org/officeDocument/2006/relationships/image" Target="../media/image27.jpg"/><Relationship Id="rId6" Type="http://schemas.openxmlformats.org/officeDocument/2006/relationships/image" Target="../media/image00.jpg"/><Relationship Id="rId7" Type="http://schemas.openxmlformats.org/officeDocument/2006/relationships/image" Target="../media/image0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0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hyperlink" Target="https://dobbysfavoritesock.wordpress.com/" TargetMode="External"/><Relationship Id="rId4" Type="http://schemas.openxmlformats.org/officeDocument/2006/relationships/image" Target="../media/image03.png"/><Relationship Id="rId5" Type="http://schemas.openxmlformats.org/officeDocument/2006/relationships/hyperlink" Target="http://hpachapters.invisionzone.com/ccs_files/Libraries/Libraries_FAQ.pdf" TargetMode="External"/><Relationship Id="rId6" Type="http://schemas.openxmlformats.org/officeDocument/2006/relationships/image" Target="../media/image04.png"/><Relationship Id="rId7" Type="http://schemas.openxmlformats.org/officeDocument/2006/relationships/image" Target="../media/image0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11.jp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 Id="rId3" Type="http://schemas.openxmlformats.org/officeDocument/2006/relationships/image" Target="../media/image08.jpg"/><Relationship Id="rId4" Type="http://schemas.openxmlformats.org/officeDocument/2006/relationships/image" Target="../media/image0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12.jpg"/><Relationship Id="rId4" Type="http://schemas.openxmlformats.org/officeDocument/2006/relationships/image" Target="../media/image0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1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 Id="rId3" Type="http://schemas.openxmlformats.org/officeDocument/2006/relationships/hyperlink" Target="http://www.teenlibrariantoolbox.com/2013/12/tpib-hunger-games-monopolgy-from-kearsten/" TargetMode="External"/><Relationship Id="rId4" Type="http://schemas.openxmlformats.org/officeDocument/2006/relationships/image" Target="../media/image20.png"/><Relationship Id="rId5" Type="http://schemas.openxmlformats.org/officeDocument/2006/relationships/image" Target="../media/image19.png"/><Relationship Id="rId6" Type="http://schemas.openxmlformats.org/officeDocument/2006/relationships/image" Target="../media/image1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 Id="rId3" Type="http://schemas.openxmlformats.org/officeDocument/2006/relationships/hyperlink" Target="http://www.humansofnewyork.com/" TargetMode="External"/><Relationship Id="rId4" Type="http://schemas.openxmlformats.org/officeDocument/2006/relationships/image" Target="../media/image18.jpg"/><Relationship Id="rId5" Type="http://schemas.openxmlformats.org/officeDocument/2006/relationships/image" Target="../media/image23.jpg"/><Relationship Id="rId6"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1.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0.xml"/><Relationship Id="rId3" Type="http://schemas.openxmlformats.org/officeDocument/2006/relationships/image" Target="../media/image2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2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3" name="Shape 183"/>
        <p:cNvGrpSpPr/>
        <p:nvPr/>
      </p:nvGrpSpPr>
      <p:grpSpPr>
        <a:xfrm>
          <a:off x="0" y="0"/>
          <a:ext cx="0" cy="0"/>
          <a:chOff x="0" y="0"/>
          <a:chExt cx="0" cy="0"/>
        </a:xfrm>
      </p:grpSpPr>
      <p:sp>
        <p:nvSpPr>
          <p:cNvPr id="184" name="Shape 184"/>
          <p:cNvSpPr txBox="1"/>
          <p:nvPr>
            <p:ph type="ctrTitle"/>
          </p:nvPr>
        </p:nvSpPr>
        <p:spPr>
          <a:xfrm>
            <a:off x="2255425" y="1991825"/>
            <a:ext cx="4633199" cy="1159799"/>
          </a:xfrm>
          <a:prstGeom prst="rect">
            <a:avLst/>
          </a:prstGeom>
        </p:spPr>
        <p:txBody>
          <a:bodyPr anchorCtr="0" anchor="ctr" bIns="91425" lIns="91425" rIns="91425" tIns="91425">
            <a:noAutofit/>
          </a:bodyPr>
          <a:lstStyle/>
          <a:p>
            <a:pPr lvl="0">
              <a:spcBef>
                <a:spcPts val="0"/>
              </a:spcBef>
              <a:buNone/>
            </a:pPr>
            <a:r>
              <a:rPr b="1" lang="en"/>
              <a:t>Harnessing the Power of FANDOM</a:t>
            </a:r>
          </a:p>
        </p:txBody>
      </p:sp>
      <p:sp>
        <p:nvSpPr>
          <p:cNvPr id="185" name="Shape 185"/>
          <p:cNvSpPr txBox="1"/>
          <p:nvPr>
            <p:ph idx="4294967295" type="subTitle"/>
          </p:nvPr>
        </p:nvSpPr>
        <p:spPr>
          <a:xfrm>
            <a:off x="1621350" y="4364054"/>
            <a:ext cx="5596500" cy="784800"/>
          </a:xfrm>
          <a:prstGeom prst="rect">
            <a:avLst/>
          </a:prstGeom>
        </p:spPr>
        <p:txBody>
          <a:bodyPr anchorCtr="0" anchor="t" bIns="91425" lIns="91425" rIns="91425" tIns="91425">
            <a:noAutofit/>
          </a:bodyPr>
          <a:lstStyle/>
          <a:p>
            <a:pPr lvl="0" rtl="0" algn="ctr">
              <a:spcBef>
                <a:spcPts val="0"/>
              </a:spcBef>
              <a:buNone/>
            </a:pPr>
            <a:r>
              <a:rPr lang="en"/>
              <a:t>NJLA Conference 2016</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2" name="Shape 252"/>
        <p:cNvGrpSpPr/>
        <p:nvPr/>
      </p:nvGrpSpPr>
      <p:grpSpPr>
        <a:xfrm>
          <a:off x="0" y="0"/>
          <a:ext cx="0" cy="0"/>
          <a:chOff x="0" y="0"/>
          <a:chExt cx="0" cy="0"/>
        </a:xfrm>
      </p:grpSpPr>
      <p:sp>
        <p:nvSpPr>
          <p:cNvPr id="253" name="Shape 253"/>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Basic Terms</a:t>
            </a:r>
          </a:p>
        </p:txBody>
      </p:sp>
      <p:sp>
        <p:nvSpPr>
          <p:cNvPr id="254" name="Shape 254"/>
          <p:cNvSpPr txBox="1"/>
          <p:nvPr>
            <p:ph idx="1" type="body"/>
          </p:nvPr>
        </p:nvSpPr>
        <p:spPr>
          <a:xfrm>
            <a:off x="2843025" y="1373350"/>
            <a:ext cx="5623800" cy="3501600"/>
          </a:xfrm>
          <a:prstGeom prst="rect">
            <a:avLst/>
          </a:prstGeom>
        </p:spPr>
        <p:txBody>
          <a:bodyPr anchorCtr="0" anchor="t" bIns="91425" lIns="91425" rIns="91425" tIns="91425">
            <a:noAutofit/>
          </a:bodyPr>
          <a:lstStyle/>
          <a:p>
            <a:pPr indent="-355600" lvl="0" marL="457200" marR="0" rtl="0" algn="l">
              <a:lnSpc>
                <a:spcPct val="100000"/>
              </a:lnSpc>
              <a:spcBef>
                <a:spcPts val="600"/>
              </a:spcBef>
              <a:spcAft>
                <a:spcPts val="1000"/>
              </a:spcAft>
              <a:buClr>
                <a:srgbClr val="A1BECC"/>
              </a:buClr>
              <a:buSzPct val="100000"/>
              <a:buFont typeface="Varela Round"/>
            </a:pPr>
            <a:r>
              <a:rPr b="1" lang="en" sz="2000"/>
              <a:t>Slash</a:t>
            </a:r>
            <a:r>
              <a:rPr lang="en" sz="2000"/>
              <a:t> - A romantic relationship between two male characters (Also: femslash)</a:t>
            </a:r>
          </a:p>
          <a:p>
            <a:pPr indent="-323850" lvl="1" marL="914400" marR="0" rtl="0" algn="l">
              <a:lnSpc>
                <a:spcPct val="100000"/>
              </a:lnSpc>
              <a:spcBef>
                <a:spcPts val="600"/>
              </a:spcBef>
              <a:spcAft>
                <a:spcPts val="1000"/>
              </a:spcAft>
              <a:buSzPct val="100000"/>
            </a:pPr>
            <a:r>
              <a:rPr lang="en" sz="1500"/>
              <a:t>This term comes from the way ships used to be (and sometimes still are) named: Kirk/Spock</a:t>
            </a:r>
          </a:p>
          <a:p>
            <a:pPr indent="-355600" lvl="0" marL="457200" marR="0" rtl="0" algn="l">
              <a:lnSpc>
                <a:spcPct val="100000"/>
              </a:lnSpc>
              <a:spcBef>
                <a:spcPts val="600"/>
              </a:spcBef>
              <a:spcAft>
                <a:spcPts val="1000"/>
              </a:spcAft>
              <a:buClr>
                <a:srgbClr val="A1BECC"/>
              </a:buClr>
              <a:buSzPct val="100000"/>
              <a:buFont typeface="Varela Round"/>
            </a:pPr>
            <a:r>
              <a:rPr b="1" lang="en" sz="2000"/>
              <a:t>Beta Reader</a:t>
            </a:r>
            <a:r>
              <a:rPr lang="en" sz="2000"/>
              <a:t> - A volunteer editor</a:t>
            </a:r>
          </a:p>
          <a:p>
            <a:pPr indent="-355600" lvl="0" marL="457200" marR="0" rtl="0" algn="l">
              <a:lnSpc>
                <a:spcPct val="100000"/>
              </a:lnSpc>
              <a:spcBef>
                <a:spcPts val="600"/>
              </a:spcBef>
              <a:spcAft>
                <a:spcPts val="1000"/>
              </a:spcAft>
              <a:buSzPct val="100000"/>
            </a:pPr>
            <a:r>
              <a:rPr b="1" lang="en" sz="2000"/>
              <a:t>Mary Sue/Gary Stu</a:t>
            </a:r>
            <a:r>
              <a:rPr lang="en" sz="2000"/>
              <a:t> - An idealized character, often perceived as an author self-insert. Always negative connotation.</a:t>
            </a:r>
          </a:p>
          <a:p>
            <a:pPr indent="-355600" lvl="0" marL="457200" marR="0" rtl="0" algn="l">
              <a:lnSpc>
                <a:spcPct val="100000"/>
              </a:lnSpc>
              <a:spcBef>
                <a:spcPts val="600"/>
              </a:spcBef>
              <a:spcAft>
                <a:spcPts val="1000"/>
              </a:spcAft>
              <a:buSzPct val="100000"/>
            </a:pPr>
            <a:r>
              <a:rPr b="1" lang="en" sz="2000"/>
              <a:t>RPF</a:t>
            </a:r>
            <a:r>
              <a:rPr lang="en" sz="2000"/>
              <a:t> - Real Person Fic. Fanfiction written about real people </a:t>
            </a:r>
            <a:r>
              <a:rPr lang="en" sz="1500"/>
              <a:t>(actors, musicians, etc.)</a:t>
            </a:r>
          </a:p>
        </p:txBody>
      </p:sp>
      <p:cxnSp>
        <p:nvCxnSpPr>
          <p:cNvPr id="255" name="Shape 255"/>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9" name="Shape 259"/>
        <p:cNvGrpSpPr/>
        <p:nvPr/>
      </p:nvGrpSpPr>
      <p:grpSpPr>
        <a:xfrm>
          <a:off x="0" y="0"/>
          <a:ext cx="0" cy="0"/>
          <a:chOff x="0" y="0"/>
          <a:chExt cx="0" cy="0"/>
        </a:xfrm>
      </p:grpSpPr>
      <p:sp>
        <p:nvSpPr>
          <p:cNvPr id="260" name="Shape 260"/>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Basic Terms</a:t>
            </a:r>
          </a:p>
        </p:txBody>
      </p:sp>
      <p:sp>
        <p:nvSpPr>
          <p:cNvPr id="261" name="Shape 261"/>
          <p:cNvSpPr txBox="1"/>
          <p:nvPr>
            <p:ph idx="1" type="body"/>
          </p:nvPr>
        </p:nvSpPr>
        <p:spPr>
          <a:xfrm>
            <a:off x="2843025" y="1373350"/>
            <a:ext cx="5623800" cy="3501600"/>
          </a:xfrm>
          <a:prstGeom prst="rect">
            <a:avLst/>
          </a:prstGeom>
        </p:spPr>
        <p:txBody>
          <a:bodyPr anchorCtr="0" anchor="t" bIns="91425" lIns="91425" rIns="91425" tIns="91425">
            <a:noAutofit/>
          </a:bodyPr>
          <a:lstStyle/>
          <a:p>
            <a:pPr indent="-355600" lvl="0" marL="457200" marR="0" rtl="0" algn="l">
              <a:lnSpc>
                <a:spcPct val="100000"/>
              </a:lnSpc>
              <a:spcBef>
                <a:spcPts val="600"/>
              </a:spcBef>
              <a:spcAft>
                <a:spcPts val="1000"/>
              </a:spcAft>
              <a:buSzPct val="100000"/>
            </a:pPr>
            <a:r>
              <a:rPr b="1" lang="en" sz="2000"/>
              <a:t>Headcanon</a:t>
            </a:r>
            <a:r>
              <a:rPr lang="en" sz="2000"/>
              <a:t> - Something that is totally canon… inside your own head. Something a fan prefers to believe about the source media.</a:t>
            </a:r>
            <a:br>
              <a:rPr lang="en" sz="2000"/>
            </a:br>
            <a:r>
              <a:rPr lang="en" sz="1500"/>
              <a:t>(Headcanon: Finn secretly kept adventure novels under his bed in the stormtrooper barracks.)</a:t>
            </a:r>
          </a:p>
          <a:p>
            <a:pPr indent="-355600" lvl="0" marL="457200" marR="0" rtl="0" algn="l">
              <a:lnSpc>
                <a:spcPct val="100000"/>
              </a:lnSpc>
              <a:spcBef>
                <a:spcPts val="600"/>
              </a:spcBef>
              <a:spcAft>
                <a:spcPts val="1000"/>
              </a:spcAft>
              <a:buSzPct val="100000"/>
            </a:pPr>
            <a:r>
              <a:rPr b="1" lang="en" sz="2000"/>
              <a:t>Fanon</a:t>
            </a:r>
            <a:r>
              <a:rPr lang="en" sz="2000"/>
              <a:t> - A collection of concepts and ideas that are used in many fanworks, but don't necessarily exist in canon. Headcanons that are widely accepted throughout the fandom. </a:t>
            </a:r>
          </a:p>
        </p:txBody>
      </p:sp>
      <p:cxnSp>
        <p:nvCxnSpPr>
          <p:cNvPr id="262" name="Shape 262"/>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6" name="Shape 266"/>
        <p:cNvGrpSpPr/>
        <p:nvPr/>
      </p:nvGrpSpPr>
      <p:grpSpPr>
        <a:xfrm>
          <a:off x="0" y="0"/>
          <a:ext cx="0" cy="0"/>
          <a:chOff x="0" y="0"/>
          <a:chExt cx="0" cy="0"/>
        </a:xfrm>
      </p:grpSpPr>
      <p:sp>
        <p:nvSpPr>
          <p:cNvPr id="267" name="Shape 267"/>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Basic Terms</a:t>
            </a:r>
          </a:p>
        </p:txBody>
      </p:sp>
      <p:sp>
        <p:nvSpPr>
          <p:cNvPr id="268" name="Shape 268"/>
          <p:cNvSpPr txBox="1"/>
          <p:nvPr>
            <p:ph idx="1" type="body"/>
          </p:nvPr>
        </p:nvSpPr>
        <p:spPr>
          <a:xfrm>
            <a:off x="2843025" y="1373350"/>
            <a:ext cx="5623800" cy="3501600"/>
          </a:xfrm>
          <a:prstGeom prst="rect">
            <a:avLst/>
          </a:prstGeom>
        </p:spPr>
        <p:txBody>
          <a:bodyPr anchorCtr="0" anchor="t" bIns="91425" lIns="91425" rIns="91425" tIns="91425">
            <a:noAutofit/>
          </a:bodyPr>
          <a:lstStyle/>
          <a:p>
            <a:pPr indent="-355600" lvl="0" marL="457200" marR="0" rtl="0" algn="l">
              <a:lnSpc>
                <a:spcPct val="100000"/>
              </a:lnSpc>
              <a:spcBef>
                <a:spcPts val="600"/>
              </a:spcBef>
              <a:spcAft>
                <a:spcPts val="1000"/>
              </a:spcAft>
              <a:buClr>
                <a:srgbClr val="A1BECC"/>
              </a:buClr>
              <a:buSzPct val="100000"/>
              <a:buFont typeface="Varela Round"/>
            </a:pPr>
            <a:r>
              <a:rPr b="1" lang="en" sz="2000"/>
              <a:t>AU</a:t>
            </a:r>
            <a:r>
              <a:rPr lang="en" sz="2000"/>
              <a:t> - Alternate Universe. </a:t>
            </a:r>
          </a:p>
          <a:p>
            <a:pPr indent="-355600" lvl="0" marL="457200" marR="0" rtl="0" algn="l">
              <a:lnSpc>
                <a:spcPct val="100000"/>
              </a:lnSpc>
              <a:spcBef>
                <a:spcPts val="600"/>
              </a:spcBef>
              <a:spcAft>
                <a:spcPts val="1000"/>
              </a:spcAft>
              <a:buSzPct val="100000"/>
            </a:pPr>
            <a:r>
              <a:rPr b="1" lang="en" sz="2000"/>
              <a:t>Crossover</a:t>
            </a:r>
            <a:r>
              <a:rPr lang="en" sz="2000"/>
              <a:t> - A fanwork that melds two or more fandoms. </a:t>
            </a:r>
          </a:p>
        </p:txBody>
      </p:sp>
      <p:cxnSp>
        <p:nvCxnSpPr>
          <p:cNvPr id="269" name="Shape 269"/>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3" name="Shape 273"/>
        <p:cNvGrpSpPr/>
        <p:nvPr/>
      </p:nvGrpSpPr>
      <p:grpSpPr>
        <a:xfrm>
          <a:off x="0" y="0"/>
          <a:ext cx="0" cy="0"/>
          <a:chOff x="0" y="0"/>
          <a:chExt cx="0" cy="0"/>
        </a:xfrm>
      </p:grpSpPr>
      <p:sp>
        <p:nvSpPr>
          <p:cNvPr id="274" name="Shape 274"/>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All About Shipping</a:t>
            </a:r>
          </a:p>
        </p:txBody>
      </p:sp>
      <p:sp>
        <p:nvSpPr>
          <p:cNvPr id="275" name="Shape 275"/>
          <p:cNvSpPr txBox="1"/>
          <p:nvPr>
            <p:ph idx="1" type="body"/>
          </p:nvPr>
        </p:nvSpPr>
        <p:spPr>
          <a:xfrm>
            <a:off x="2673675" y="1373350"/>
            <a:ext cx="5766300" cy="2786100"/>
          </a:xfrm>
          <a:prstGeom prst="rect">
            <a:avLst/>
          </a:prstGeom>
        </p:spPr>
        <p:txBody>
          <a:bodyPr anchorCtr="0" anchor="t" bIns="91425" lIns="91425" rIns="91425" tIns="91425">
            <a:noAutofit/>
          </a:bodyPr>
          <a:lstStyle/>
          <a:p>
            <a:pPr indent="-355600" lvl="0" marL="457200" marR="0" rtl="0" algn="l">
              <a:lnSpc>
                <a:spcPct val="100000"/>
              </a:lnSpc>
              <a:spcBef>
                <a:spcPts val="600"/>
              </a:spcBef>
              <a:spcAft>
                <a:spcPts val="1000"/>
              </a:spcAft>
              <a:buClr>
                <a:srgbClr val="A1BECC"/>
              </a:buClr>
              <a:buSzPct val="100000"/>
              <a:buFont typeface="Varela Round"/>
            </a:pPr>
            <a:r>
              <a:rPr lang="en" sz="2000"/>
              <a:t>Fans often have VERY strong opinions about their ships and the characters involved! Ship and let ship. Keep the drama outside the library. Ship wars are a thing.</a:t>
            </a:r>
          </a:p>
          <a:p>
            <a:pPr indent="-355600" lvl="0" marL="457200" marR="0" rtl="0" algn="l">
              <a:lnSpc>
                <a:spcPct val="100000"/>
              </a:lnSpc>
              <a:spcBef>
                <a:spcPts val="600"/>
              </a:spcBef>
              <a:spcAft>
                <a:spcPts val="0"/>
              </a:spcAft>
              <a:buClr>
                <a:srgbClr val="A1BECC"/>
              </a:buClr>
              <a:buSzPct val="100000"/>
              <a:buFont typeface="Varela Round"/>
            </a:pPr>
            <a:r>
              <a:rPr lang="en" sz="2000"/>
              <a:t>Not all ship names involve the character’s actual names. </a:t>
            </a:r>
          </a:p>
          <a:p>
            <a:pPr indent="-330200" lvl="2" marL="1371600" marR="0" rtl="0" algn="l">
              <a:lnSpc>
                <a:spcPct val="100000"/>
              </a:lnSpc>
              <a:spcBef>
                <a:spcPts val="600"/>
              </a:spcBef>
              <a:spcAft>
                <a:spcPts val="0"/>
              </a:spcAft>
              <a:buSzPct val="100000"/>
            </a:pPr>
            <a:r>
              <a:rPr b="1" lang="en" sz="1600"/>
              <a:t>Johnlock</a:t>
            </a:r>
            <a:r>
              <a:rPr lang="en" sz="1600"/>
              <a:t> = John &amp; Sherlock </a:t>
            </a:r>
          </a:p>
          <a:p>
            <a:pPr indent="-330200" lvl="2" marL="1371600" marR="0" rtl="0" algn="l">
              <a:lnSpc>
                <a:spcPct val="100000"/>
              </a:lnSpc>
              <a:spcBef>
                <a:spcPts val="600"/>
              </a:spcBef>
              <a:spcAft>
                <a:spcPts val="0"/>
              </a:spcAft>
              <a:buSzPct val="100000"/>
            </a:pPr>
            <a:r>
              <a:rPr b="1" lang="en" sz="1600"/>
              <a:t>Stormpilot</a:t>
            </a:r>
            <a:r>
              <a:rPr lang="en" sz="1600"/>
              <a:t> = Finn &amp; Poe (Star Wars: TFA)</a:t>
            </a:r>
          </a:p>
        </p:txBody>
      </p:sp>
      <p:cxnSp>
        <p:nvCxnSpPr>
          <p:cNvPr id="276" name="Shape 276"/>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0" name="Shape 280"/>
        <p:cNvGrpSpPr/>
        <p:nvPr/>
      </p:nvGrpSpPr>
      <p:grpSpPr>
        <a:xfrm>
          <a:off x="0" y="0"/>
          <a:ext cx="0" cy="0"/>
          <a:chOff x="0" y="0"/>
          <a:chExt cx="0" cy="0"/>
        </a:xfrm>
      </p:grpSpPr>
      <p:sp>
        <p:nvSpPr>
          <p:cNvPr id="281" name="Shape 281"/>
          <p:cNvSpPr txBox="1"/>
          <p:nvPr>
            <p:ph type="ctrTitle"/>
          </p:nvPr>
        </p:nvSpPr>
        <p:spPr>
          <a:xfrm>
            <a:off x="1773750" y="2421550"/>
            <a:ext cx="5596500" cy="1159800"/>
          </a:xfrm>
          <a:prstGeom prst="rect">
            <a:avLst/>
          </a:prstGeom>
        </p:spPr>
        <p:txBody>
          <a:bodyPr anchorCtr="0" anchor="b" bIns="91425" lIns="91425" rIns="91425" tIns="91425">
            <a:noAutofit/>
          </a:bodyPr>
          <a:lstStyle/>
          <a:p>
            <a:pPr lvl="0" rtl="0">
              <a:spcBef>
                <a:spcPts val="0"/>
              </a:spcBef>
              <a:buNone/>
            </a:pPr>
            <a:r>
              <a:rPr b="1" lang="en"/>
              <a:t>Fan Works</a:t>
            </a:r>
          </a:p>
        </p:txBody>
      </p:sp>
      <p:sp>
        <p:nvSpPr>
          <p:cNvPr id="282" name="Shape 282"/>
          <p:cNvSpPr txBox="1"/>
          <p:nvPr>
            <p:ph idx="1" type="subTitle"/>
          </p:nvPr>
        </p:nvSpPr>
        <p:spPr>
          <a:xfrm>
            <a:off x="1773750" y="3449654"/>
            <a:ext cx="5596500" cy="784800"/>
          </a:xfrm>
          <a:prstGeom prst="rect">
            <a:avLst/>
          </a:prstGeom>
        </p:spPr>
        <p:txBody>
          <a:bodyPr anchorCtr="0" anchor="t" bIns="91425" lIns="91425" rIns="91425" tIns="91425">
            <a:noAutofit/>
          </a:bodyPr>
          <a:lstStyle/>
          <a:p>
            <a:pPr lvl="0" rtl="0">
              <a:spcBef>
                <a:spcPts val="0"/>
              </a:spcBef>
              <a:buNone/>
            </a:pPr>
            <a:r>
              <a:rPr lang="en"/>
              <a:t>Fiction, Art, Meta, Vids, and Cosplay.</a:t>
            </a:r>
          </a:p>
        </p:txBody>
      </p:sp>
      <p:sp>
        <p:nvSpPr>
          <p:cNvPr id="283" name="Shape 283"/>
          <p:cNvSpPr txBox="1"/>
          <p:nvPr/>
        </p:nvSpPr>
        <p:spPr>
          <a:xfrm>
            <a:off x="3050275" y="47550"/>
            <a:ext cx="2975400" cy="1990500"/>
          </a:xfrm>
          <a:prstGeom prst="rect">
            <a:avLst/>
          </a:prstGeom>
          <a:noFill/>
          <a:ln>
            <a:noFill/>
          </a:ln>
        </p:spPr>
        <p:txBody>
          <a:bodyPr anchorCtr="0" anchor="b" bIns="91425" lIns="91425" rIns="91425" tIns="91425">
            <a:noAutofit/>
          </a:bodyPr>
          <a:lstStyle/>
          <a:p>
            <a:pPr lvl="0" rtl="0" algn="ctr">
              <a:spcBef>
                <a:spcPts val="0"/>
              </a:spcBef>
              <a:buNone/>
            </a:pPr>
            <a:r>
              <a:rPr b="1" lang="en" sz="9600">
                <a:solidFill>
                  <a:srgbClr val="00ACC3"/>
                </a:solidFill>
                <a:latin typeface="Varela Round"/>
                <a:ea typeface="Varela Round"/>
                <a:cs typeface="Varela Round"/>
                <a:sym typeface="Varela Round"/>
              </a:rPr>
              <a:t>4</a:t>
            </a: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7" name="Shape 287"/>
        <p:cNvGrpSpPr/>
        <p:nvPr/>
      </p:nvGrpSpPr>
      <p:grpSpPr>
        <a:xfrm>
          <a:off x="0" y="0"/>
          <a:ext cx="0" cy="0"/>
          <a:chOff x="0" y="0"/>
          <a:chExt cx="0" cy="0"/>
        </a:xfrm>
      </p:grpSpPr>
      <p:sp>
        <p:nvSpPr>
          <p:cNvPr id="288" name="Shape 288"/>
          <p:cNvSpPr txBox="1"/>
          <p:nvPr>
            <p:ph type="ctrTitle"/>
          </p:nvPr>
        </p:nvSpPr>
        <p:spPr>
          <a:xfrm>
            <a:off x="2255425" y="1991825"/>
            <a:ext cx="4633200" cy="1159800"/>
          </a:xfrm>
          <a:prstGeom prst="rect">
            <a:avLst/>
          </a:prstGeom>
        </p:spPr>
        <p:txBody>
          <a:bodyPr anchorCtr="0" anchor="ctr" bIns="91425" lIns="91425" rIns="91425" tIns="91425">
            <a:noAutofit/>
          </a:bodyPr>
          <a:lstStyle/>
          <a:p>
            <a:pPr lvl="0">
              <a:spcBef>
                <a:spcPts val="0"/>
              </a:spcBef>
              <a:buNone/>
            </a:pPr>
            <a:r>
              <a:rPr b="1" lang="en"/>
              <a:t>Fanfiction</a:t>
            </a: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2" name="Shape 292"/>
        <p:cNvGrpSpPr/>
        <p:nvPr/>
      </p:nvGrpSpPr>
      <p:grpSpPr>
        <a:xfrm>
          <a:off x="0" y="0"/>
          <a:ext cx="0" cy="0"/>
          <a:chOff x="0" y="0"/>
          <a:chExt cx="0" cy="0"/>
        </a:xfrm>
      </p:grpSpPr>
      <p:sp>
        <p:nvSpPr>
          <p:cNvPr id="293" name="Shape 293"/>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Fanfiction Basics</a:t>
            </a:r>
          </a:p>
        </p:txBody>
      </p:sp>
      <p:sp>
        <p:nvSpPr>
          <p:cNvPr id="294" name="Shape 294"/>
          <p:cNvSpPr txBox="1"/>
          <p:nvPr>
            <p:ph idx="1" type="body"/>
          </p:nvPr>
        </p:nvSpPr>
        <p:spPr>
          <a:xfrm>
            <a:off x="2891300" y="1626352"/>
            <a:ext cx="5275500" cy="1755300"/>
          </a:xfrm>
          <a:prstGeom prst="rect">
            <a:avLst/>
          </a:prstGeom>
        </p:spPr>
        <p:txBody>
          <a:bodyPr anchorCtr="0" anchor="t" bIns="91425" lIns="91425" rIns="91425" tIns="91425">
            <a:noAutofit/>
          </a:bodyPr>
          <a:lstStyle/>
          <a:p>
            <a:pPr lvl="0" marR="0" rtl="0" algn="l">
              <a:lnSpc>
                <a:spcPct val="100000"/>
              </a:lnSpc>
              <a:spcBef>
                <a:spcPts val="600"/>
              </a:spcBef>
              <a:spcAft>
                <a:spcPts val="0"/>
              </a:spcAft>
              <a:buNone/>
            </a:pPr>
            <a:r>
              <a:rPr b="1" lang="en"/>
              <a:t>Fanfic</a:t>
            </a:r>
            <a:r>
              <a:rPr lang="en"/>
              <a:t> is fiction written by fans of a particular media that use the characters and/or setting of the established source material.</a:t>
            </a:r>
          </a:p>
        </p:txBody>
      </p:sp>
      <p:cxnSp>
        <p:nvCxnSpPr>
          <p:cNvPr id="295" name="Shape 295"/>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
        <p:nvSpPr>
          <p:cNvPr id="296" name="Shape 296"/>
          <p:cNvSpPr txBox="1"/>
          <p:nvPr>
            <p:ph idx="1" type="body"/>
          </p:nvPr>
        </p:nvSpPr>
        <p:spPr>
          <a:xfrm>
            <a:off x="2935875" y="3464400"/>
            <a:ext cx="5275500" cy="1495800"/>
          </a:xfrm>
          <a:prstGeom prst="rect">
            <a:avLst/>
          </a:prstGeom>
        </p:spPr>
        <p:txBody>
          <a:bodyPr anchorCtr="0" anchor="t" bIns="91425" lIns="91425" rIns="91425" tIns="91425">
            <a:noAutofit/>
          </a:bodyPr>
          <a:lstStyle/>
          <a:p>
            <a:pPr lvl="0" marR="0" rtl="0" algn="l">
              <a:lnSpc>
                <a:spcPct val="100000"/>
              </a:lnSpc>
              <a:spcBef>
                <a:spcPts val="600"/>
              </a:spcBef>
              <a:spcAft>
                <a:spcPts val="0"/>
              </a:spcAft>
              <a:buNone/>
            </a:pPr>
            <a:r>
              <a:rPr b="1" lang="en" sz="1800"/>
              <a:t>But isn’t that copyright infringement?</a:t>
            </a:r>
          </a:p>
          <a:p>
            <a:pPr lvl="0" marR="0" rtl="0" algn="l">
              <a:lnSpc>
                <a:spcPct val="100000"/>
              </a:lnSpc>
              <a:spcBef>
                <a:spcPts val="600"/>
              </a:spcBef>
              <a:spcAft>
                <a:spcPts val="0"/>
              </a:spcAft>
              <a:buNone/>
            </a:pPr>
            <a:r>
              <a:rPr lang="en" sz="1700"/>
              <a:t>Nope. It’s Fair Use. See Campbell vs. Acuff-Rose. For more info, visit the </a:t>
            </a:r>
            <a:r>
              <a:rPr lang="en" sz="1700" u="sng">
                <a:solidFill>
                  <a:schemeClr val="hlink"/>
                </a:solidFill>
                <a:hlinkClick r:id="rId3"/>
              </a:rPr>
              <a:t>Organization for Transformative Works</a:t>
            </a:r>
            <a:r>
              <a:rPr lang="en" sz="1700"/>
              <a:t>.</a:t>
            </a: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0" name="Shape 300"/>
        <p:cNvGrpSpPr/>
        <p:nvPr/>
      </p:nvGrpSpPr>
      <p:grpSpPr>
        <a:xfrm>
          <a:off x="0" y="0"/>
          <a:ext cx="0" cy="0"/>
          <a:chOff x="0" y="0"/>
          <a:chExt cx="0" cy="0"/>
        </a:xfrm>
      </p:grpSpPr>
      <p:sp>
        <p:nvSpPr>
          <p:cNvPr id="301" name="Shape 301"/>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Who reads fanfic?</a:t>
            </a:r>
          </a:p>
        </p:txBody>
      </p:sp>
      <p:sp>
        <p:nvSpPr>
          <p:cNvPr id="302" name="Shape 302"/>
          <p:cNvSpPr txBox="1"/>
          <p:nvPr>
            <p:ph idx="1" type="body"/>
          </p:nvPr>
        </p:nvSpPr>
        <p:spPr>
          <a:xfrm>
            <a:off x="2891300" y="1626357"/>
            <a:ext cx="5275500" cy="2786100"/>
          </a:xfrm>
          <a:prstGeom prst="rect">
            <a:avLst/>
          </a:prstGeom>
        </p:spPr>
        <p:txBody>
          <a:bodyPr anchorCtr="0" anchor="t" bIns="91425" lIns="91425" rIns="91425" tIns="91425">
            <a:noAutofit/>
          </a:bodyPr>
          <a:lstStyle/>
          <a:p>
            <a:pPr lvl="0" marR="0" rtl="0" algn="l">
              <a:lnSpc>
                <a:spcPct val="100000"/>
              </a:lnSpc>
              <a:spcBef>
                <a:spcPts val="600"/>
              </a:spcBef>
              <a:spcAft>
                <a:spcPts val="0"/>
              </a:spcAft>
              <a:buNone/>
            </a:pPr>
            <a:r>
              <a:rPr lang="en"/>
              <a:t>According to the unofficial AO3 census (n=10,005):</a:t>
            </a:r>
          </a:p>
          <a:p>
            <a:pPr indent="-228600" lvl="0" marL="457200" marR="0" rtl="0" algn="l">
              <a:lnSpc>
                <a:spcPct val="100000"/>
              </a:lnSpc>
              <a:spcBef>
                <a:spcPts val="600"/>
              </a:spcBef>
              <a:spcAft>
                <a:spcPts val="0"/>
              </a:spcAft>
            </a:pPr>
            <a:r>
              <a:rPr b="1" lang="en"/>
              <a:t>Mostly women</a:t>
            </a:r>
          </a:p>
          <a:p>
            <a:pPr indent="-228600" lvl="0" marL="457200" marR="0" rtl="0" algn="l">
              <a:lnSpc>
                <a:spcPct val="100000"/>
              </a:lnSpc>
              <a:spcBef>
                <a:spcPts val="600"/>
              </a:spcBef>
              <a:spcAft>
                <a:spcPts val="0"/>
              </a:spcAft>
            </a:pPr>
            <a:r>
              <a:rPr b="1" lang="en"/>
              <a:t>Mostly college age or older</a:t>
            </a:r>
          </a:p>
          <a:p>
            <a:pPr indent="-228600" lvl="0" marL="457200" marR="0" rtl="0" algn="l">
              <a:lnSpc>
                <a:spcPct val="100000"/>
              </a:lnSpc>
              <a:spcBef>
                <a:spcPts val="600"/>
              </a:spcBef>
              <a:spcAft>
                <a:spcPts val="0"/>
              </a:spcAft>
            </a:pPr>
            <a:r>
              <a:rPr b="1" lang="en"/>
              <a:t>Lots of LGBTQ folks</a:t>
            </a:r>
          </a:p>
          <a:p>
            <a:pPr lvl="0" marR="0" rtl="0" algn="l">
              <a:lnSpc>
                <a:spcPct val="100000"/>
              </a:lnSpc>
              <a:spcBef>
                <a:spcPts val="600"/>
              </a:spcBef>
              <a:spcAft>
                <a:spcPts val="0"/>
              </a:spcAft>
              <a:buNone/>
            </a:pPr>
            <a:r>
              <a:t/>
            </a:r>
            <a:endParaRPr b="1" sz="1000"/>
          </a:p>
          <a:p>
            <a:pPr lvl="0" marR="0" rtl="0" algn="l">
              <a:lnSpc>
                <a:spcPct val="100000"/>
              </a:lnSpc>
              <a:spcBef>
                <a:spcPts val="600"/>
              </a:spcBef>
              <a:spcAft>
                <a:spcPts val="0"/>
              </a:spcAft>
              <a:buNone/>
            </a:pPr>
            <a:r>
              <a:rPr lang="en" sz="1800"/>
              <a:t>Love numbers? Check out fandom statistics wizard Destinationtoast: </a:t>
            </a:r>
            <a:r>
              <a:rPr lang="en" sz="1800" u="sng">
                <a:solidFill>
                  <a:schemeClr val="hlink"/>
                </a:solidFill>
                <a:hlinkClick r:id="rId3"/>
              </a:rPr>
              <a:t>http://destinationtoast.tumblr.com/stats</a:t>
            </a:r>
          </a:p>
        </p:txBody>
      </p:sp>
      <p:cxnSp>
        <p:nvCxnSpPr>
          <p:cNvPr id="303" name="Shape 303"/>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7" name="Shape 307"/>
        <p:cNvGrpSpPr/>
        <p:nvPr/>
      </p:nvGrpSpPr>
      <p:grpSpPr>
        <a:xfrm>
          <a:off x="0" y="0"/>
          <a:ext cx="0" cy="0"/>
          <a:chOff x="0" y="0"/>
          <a:chExt cx="0" cy="0"/>
        </a:xfrm>
      </p:grpSpPr>
      <p:sp>
        <p:nvSpPr>
          <p:cNvPr id="308" name="Shape 308"/>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Debunking fanfic myths</a:t>
            </a:r>
          </a:p>
        </p:txBody>
      </p:sp>
      <p:sp>
        <p:nvSpPr>
          <p:cNvPr id="309" name="Shape 309"/>
          <p:cNvSpPr txBox="1"/>
          <p:nvPr>
            <p:ph idx="1" type="body"/>
          </p:nvPr>
        </p:nvSpPr>
        <p:spPr>
          <a:xfrm>
            <a:off x="2891300" y="1778757"/>
            <a:ext cx="5275500" cy="2786099"/>
          </a:xfrm>
          <a:prstGeom prst="rect">
            <a:avLst/>
          </a:prstGeom>
        </p:spPr>
        <p:txBody>
          <a:bodyPr anchorCtr="0" anchor="t" bIns="91425" lIns="91425" rIns="91425" tIns="91425">
            <a:noAutofit/>
          </a:bodyPr>
          <a:lstStyle/>
          <a:p>
            <a:pPr lvl="0" marR="0" rtl="0" algn="l">
              <a:lnSpc>
                <a:spcPct val="100000"/>
              </a:lnSpc>
              <a:spcBef>
                <a:spcPts val="600"/>
              </a:spcBef>
              <a:spcAft>
                <a:spcPts val="0"/>
              </a:spcAft>
              <a:buNone/>
            </a:pPr>
            <a:r>
              <a:rPr b="1" lang="en" sz="2300"/>
              <a:t>It’s all terrible. </a:t>
            </a:r>
          </a:p>
          <a:p>
            <a:pPr lvl="0" marR="0" rtl="0" algn="l">
              <a:lnSpc>
                <a:spcPct val="100000"/>
              </a:lnSpc>
              <a:spcBef>
                <a:spcPts val="600"/>
              </a:spcBef>
              <a:spcAft>
                <a:spcPts val="0"/>
              </a:spcAft>
              <a:buNone/>
            </a:pPr>
            <a:r>
              <a:rPr b="1" lang="en" sz="2300"/>
              <a:t>It’s bad for teen literacy</a:t>
            </a:r>
          </a:p>
          <a:p>
            <a:pPr lvl="0" rtl="0">
              <a:spcBef>
                <a:spcPts val="0"/>
              </a:spcBef>
              <a:buNone/>
            </a:pPr>
            <a:r>
              <a:rPr b="1" lang="en" sz="2300"/>
              <a:t>It’s just practice for “real” writing</a:t>
            </a:r>
          </a:p>
          <a:p>
            <a:pPr lvl="0" marR="0" rtl="0" algn="l">
              <a:lnSpc>
                <a:spcPct val="100000"/>
              </a:lnSpc>
              <a:spcBef>
                <a:spcPts val="600"/>
              </a:spcBef>
              <a:spcAft>
                <a:spcPts val="0"/>
              </a:spcAft>
              <a:buNone/>
            </a:pPr>
            <a:r>
              <a:t/>
            </a:r>
            <a:endParaRPr sz="1000"/>
          </a:p>
          <a:p>
            <a:pPr lvl="0" marR="0" rtl="0" algn="l">
              <a:lnSpc>
                <a:spcPct val="100000"/>
              </a:lnSpc>
              <a:spcBef>
                <a:spcPts val="600"/>
              </a:spcBef>
              <a:spcAft>
                <a:spcPts val="0"/>
              </a:spcAft>
              <a:buNone/>
            </a:pPr>
            <a:r>
              <a:rPr lang="en" sz="1800"/>
              <a:t>Just like everything in the world, there’s bad in with the good. Consider this:</a:t>
            </a:r>
          </a:p>
        </p:txBody>
      </p:sp>
      <p:cxnSp>
        <p:nvCxnSpPr>
          <p:cNvPr id="310" name="Shape 310"/>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4" name="Shape 314"/>
        <p:cNvGrpSpPr/>
        <p:nvPr/>
      </p:nvGrpSpPr>
      <p:grpSpPr>
        <a:xfrm>
          <a:off x="0" y="0"/>
          <a:ext cx="0" cy="0"/>
          <a:chOff x="0" y="0"/>
          <a:chExt cx="0" cy="0"/>
        </a:xfrm>
      </p:grpSpPr>
      <p:sp>
        <p:nvSpPr>
          <p:cNvPr id="315" name="Shape 315"/>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Debunking fanfic myths</a:t>
            </a:r>
          </a:p>
        </p:txBody>
      </p:sp>
      <p:sp>
        <p:nvSpPr>
          <p:cNvPr id="316" name="Shape 316"/>
          <p:cNvSpPr txBox="1"/>
          <p:nvPr>
            <p:ph idx="1" type="body"/>
          </p:nvPr>
        </p:nvSpPr>
        <p:spPr>
          <a:xfrm>
            <a:off x="2495600" y="1608475"/>
            <a:ext cx="6151200" cy="3373200"/>
          </a:xfrm>
          <a:prstGeom prst="rect">
            <a:avLst/>
          </a:prstGeom>
        </p:spPr>
        <p:txBody>
          <a:bodyPr anchorCtr="0" anchor="t" bIns="91425" lIns="91425" rIns="91425" tIns="91425">
            <a:noAutofit/>
          </a:bodyPr>
          <a:lstStyle/>
          <a:p>
            <a:pPr indent="-342900" lvl="0" marL="457200" marR="0" rtl="0" algn="l">
              <a:lnSpc>
                <a:spcPct val="100000"/>
              </a:lnSpc>
              <a:spcBef>
                <a:spcPts val="600"/>
              </a:spcBef>
              <a:spcAft>
                <a:spcPts val="1000"/>
              </a:spcAft>
              <a:buSzPct val="100000"/>
            </a:pPr>
            <a:r>
              <a:rPr lang="en" sz="1800"/>
              <a:t>MANY published authors have come out of the fanfic world </a:t>
            </a:r>
            <a:r>
              <a:rPr lang="en" sz="1400"/>
              <a:t>(not just E.L. James!)</a:t>
            </a:r>
            <a:r>
              <a:rPr lang="en" sz="1800"/>
              <a:t>, and continue to read and write fanfic after starting a writing career.</a:t>
            </a:r>
          </a:p>
          <a:p>
            <a:pPr indent="-342900" lvl="0" marL="457200" marR="0" rtl="0" algn="l">
              <a:lnSpc>
                <a:spcPct val="100000"/>
              </a:lnSpc>
              <a:spcBef>
                <a:spcPts val="600"/>
              </a:spcBef>
              <a:spcAft>
                <a:spcPts val="1000"/>
              </a:spcAft>
              <a:buSzPct val="100000"/>
            </a:pPr>
            <a:r>
              <a:rPr lang="en" sz="1800"/>
              <a:t>There are stories out there with </a:t>
            </a:r>
            <a:r>
              <a:rPr b="1" lang="en" sz="1800"/>
              <a:t>millions</a:t>
            </a:r>
            <a:r>
              <a:rPr lang="en" sz="1800"/>
              <a:t> of hits, comments, and kudos. Seriously good stuff.</a:t>
            </a:r>
          </a:p>
          <a:p>
            <a:pPr indent="-342900" lvl="0" marL="457200" rtl="0">
              <a:spcBef>
                <a:spcPts val="0"/>
              </a:spcBef>
              <a:spcAft>
                <a:spcPts val="1000"/>
              </a:spcAft>
              <a:buSzPct val="100000"/>
            </a:pPr>
            <a:r>
              <a:rPr lang="en" sz="1800"/>
              <a:t>It’s a great place for ESL folks to practice their language skills.</a:t>
            </a:r>
          </a:p>
          <a:p>
            <a:pPr indent="-342900" lvl="0" marL="457200" marR="0" rtl="0" algn="l">
              <a:lnSpc>
                <a:spcPct val="100000"/>
              </a:lnSpc>
              <a:spcBef>
                <a:spcPts val="600"/>
              </a:spcBef>
              <a:spcAft>
                <a:spcPts val="1000"/>
              </a:spcAft>
              <a:buSzPct val="100000"/>
            </a:pPr>
            <a:r>
              <a:rPr lang="en" sz="1800"/>
              <a:t>It gives writers a place to develop their skills, work with beta readers, and get feedback.</a:t>
            </a:r>
          </a:p>
        </p:txBody>
      </p:sp>
      <p:cxnSp>
        <p:nvCxnSpPr>
          <p:cNvPr id="317" name="Shape 317"/>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9" name="Shape 189"/>
        <p:cNvGrpSpPr/>
        <p:nvPr/>
      </p:nvGrpSpPr>
      <p:grpSpPr>
        <a:xfrm>
          <a:off x="0" y="0"/>
          <a:ext cx="0" cy="0"/>
          <a:chOff x="0" y="0"/>
          <a:chExt cx="0" cy="0"/>
        </a:xfrm>
      </p:grpSpPr>
      <p:sp>
        <p:nvSpPr>
          <p:cNvPr id="190" name="Shape 190"/>
          <p:cNvSpPr txBox="1"/>
          <p:nvPr>
            <p:ph idx="4294967295" type="ctrTitle"/>
          </p:nvPr>
        </p:nvSpPr>
        <p:spPr>
          <a:xfrm>
            <a:off x="1256850" y="76200"/>
            <a:ext cx="5596500" cy="595800"/>
          </a:xfrm>
          <a:prstGeom prst="rect">
            <a:avLst/>
          </a:prstGeom>
        </p:spPr>
        <p:txBody>
          <a:bodyPr anchorCtr="0" anchor="b" bIns="91425" lIns="91425" rIns="91425" tIns="91425">
            <a:noAutofit/>
          </a:bodyPr>
          <a:lstStyle/>
          <a:p>
            <a:pPr lvl="0" rtl="0">
              <a:spcBef>
                <a:spcPts val="0"/>
              </a:spcBef>
              <a:buNone/>
            </a:pPr>
            <a:r>
              <a:rPr b="1" lang="en"/>
              <a:t>Presented by:</a:t>
            </a:r>
          </a:p>
        </p:txBody>
      </p:sp>
      <p:grpSp>
        <p:nvGrpSpPr>
          <p:cNvPr id="191" name="Shape 191"/>
          <p:cNvGrpSpPr/>
          <p:nvPr/>
        </p:nvGrpSpPr>
        <p:grpSpPr>
          <a:xfrm>
            <a:off x="2460825" y="1237350"/>
            <a:ext cx="1893900" cy="1899999"/>
            <a:chOff x="4426425" y="1736425"/>
            <a:chExt cx="1893900" cy="1899999"/>
          </a:xfrm>
        </p:grpSpPr>
        <p:pic>
          <p:nvPicPr>
            <p:cNvPr id="192" name="Shape 192"/>
            <p:cNvPicPr preferRelativeResize="0"/>
            <p:nvPr/>
          </p:nvPicPr>
          <p:blipFill>
            <a:blip r:embed="rId4">
              <a:alphaModFix/>
            </a:blip>
            <a:stretch>
              <a:fillRect/>
            </a:stretch>
          </p:blipFill>
          <p:spPr>
            <a:xfrm>
              <a:off x="4644387" y="1736425"/>
              <a:ext cx="1391362" cy="1391362"/>
            </a:xfrm>
            <a:prstGeom prst="rect">
              <a:avLst/>
            </a:prstGeom>
            <a:noFill/>
            <a:ln cap="flat" cmpd="sng" w="9525">
              <a:solidFill>
                <a:srgbClr val="666666"/>
              </a:solidFill>
              <a:prstDash val="solid"/>
              <a:round/>
              <a:headEnd len="med" w="med" type="none"/>
              <a:tailEnd len="med" w="med" type="none"/>
            </a:ln>
          </p:spPr>
        </p:pic>
        <p:sp>
          <p:nvSpPr>
            <p:cNvPr id="193" name="Shape 193"/>
            <p:cNvSpPr txBox="1"/>
            <p:nvPr/>
          </p:nvSpPr>
          <p:spPr>
            <a:xfrm>
              <a:off x="4426425" y="3224225"/>
              <a:ext cx="1893900" cy="412200"/>
            </a:xfrm>
            <a:prstGeom prst="rect">
              <a:avLst/>
            </a:prstGeom>
            <a:noFill/>
            <a:ln>
              <a:noFill/>
            </a:ln>
          </p:spPr>
          <p:txBody>
            <a:bodyPr anchorCtr="0" anchor="t" bIns="91425" lIns="91425" rIns="91425" tIns="91425">
              <a:noAutofit/>
            </a:bodyPr>
            <a:lstStyle/>
            <a:p>
              <a:pPr lvl="0" rtl="0" algn="ctr">
                <a:spcBef>
                  <a:spcPts val="0"/>
                </a:spcBef>
                <a:buNone/>
              </a:pPr>
              <a:r>
                <a:rPr b="1" lang="en" sz="1100">
                  <a:latin typeface="Nixie One"/>
                  <a:ea typeface="Nixie One"/>
                  <a:cs typeface="Nixie One"/>
                  <a:sym typeface="Nixie One"/>
                </a:rPr>
                <a:t>Jessica Schneider</a:t>
              </a:r>
              <a:br>
                <a:rPr b="1" lang="en" sz="1100">
                  <a:latin typeface="Nixie One"/>
                  <a:ea typeface="Nixie One"/>
                  <a:cs typeface="Nixie One"/>
                  <a:sym typeface="Nixie One"/>
                </a:rPr>
              </a:br>
              <a:r>
                <a:rPr b="1" i="1" lang="en" sz="900">
                  <a:latin typeface="Nixie One"/>
                  <a:ea typeface="Nixie One"/>
                  <a:cs typeface="Nixie One"/>
                  <a:sym typeface="Nixie One"/>
                </a:rPr>
                <a:t>Teen Services Librarian </a:t>
              </a:r>
              <a:br>
                <a:rPr b="1" lang="en" sz="900">
                  <a:latin typeface="Nixie One"/>
                  <a:ea typeface="Nixie One"/>
                  <a:cs typeface="Nixie One"/>
                  <a:sym typeface="Nixie One"/>
                </a:rPr>
              </a:br>
              <a:r>
                <a:rPr b="1" lang="en" sz="900">
                  <a:latin typeface="Nixie One"/>
                  <a:ea typeface="Nixie One"/>
                  <a:cs typeface="Nixie One"/>
                  <a:sym typeface="Nixie One"/>
                </a:rPr>
                <a:t>East Brunswick Public Library</a:t>
              </a:r>
            </a:p>
            <a:p>
              <a:pPr lvl="0" rtl="0" algn="ctr">
                <a:spcBef>
                  <a:spcPts val="0"/>
                </a:spcBef>
                <a:buNone/>
              </a:pPr>
              <a:r>
                <a:rPr b="1" lang="en" sz="900">
                  <a:latin typeface="Nixie One"/>
                  <a:ea typeface="Nixie One"/>
                  <a:cs typeface="Nixie One"/>
                  <a:sym typeface="Nixie One"/>
                </a:rPr>
                <a:t>Twitter: @jeschnei</a:t>
              </a:r>
            </a:p>
          </p:txBody>
        </p:sp>
      </p:grpSp>
      <p:pic>
        <p:nvPicPr>
          <p:cNvPr id="194" name="Shape 194"/>
          <p:cNvPicPr preferRelativeResize="0"/>
          <p:nvPr/>
        </p:nvPicPr>
        <p:blipFill rotWithShape="1">
          <a:blip r:embed="rId5">
            <a:alphaModFix/>
          </a:blip>
          <a:srcRect b="0" l="5231" r="27523" t="0"/>
          <a:stretch/>
        </p:blipFill>
        <p:spPr>
          <a:xfrm>
            <a:off x="4629986" y="1237350"/>
            <a:ext cx="1247563" cy="1391374"/>
          </a:xfrm>
          <a:prstGeom prst="rect">
            <a:avLst/>
          </a:prstGeom>
          <a:noFill/>
          <a:ln cap="flat" cmpd="sng" w="9525">
            <a:solidFill>
              <a:srgbClr val="666666"/>
            </a:solidFill>
            <a:prstDash val="solid"/>
            <a:round/>
            <a:headEnd len="med" w="med" type="none"/>
            <a:tailEnd len="med" w="med" type="none"/>
          </a:ln>
        </p:spPr>
      </p:pic>
      <p:sp>
        <p:nvSpPr>
          <p:cNvPr id="195" name="Shape 195"/>
          <p:cNvSpPr txBox="1"/>
          <p:nvPr/>
        </p:nvSpPr>
        <p:spPr>
          <a:xfrm>
            <a:off x="4336687" y="2725150"/>
            <a:ext cx="1893900" cy="412200"/>
          </a:xfrm>
          <a:prstGeom prst="rect">
            <a:avLst/>
          </a:prstGeom>
          <a:noFill/>
          <a:ln>
            <a:noFill/>
          </a:ln>
        </p:spPr>
        <p:txBody>
          <a:bodyPr anchorCtr="0" anchor="t" bIns="91425" lIns="91425" rIns="91425" tIns="91425">
            <a:noAutofit/>
          </a:bodyPr>
          <a:lstStyle/>
          <a:p>
            <a:pPr lvl="0" rtl="0" algn="ctr">
              <a:spcBef>
                <a:spcPts val="0"/>
              </a:spcBef>
              <a:buNone/>
            </a:pPr>
            <a:r>
              <a:rPr b="1" lang="en" sz="1100">
                <a:latin typeface="Nixie One"/>
                <a:ea typeface="Nixie One"/>
                <a:cs typeface="Nixie One"/>
                <a:sym typeface="Nixie One"/>
              </a:rPr>
              <a:t>Megan England</a:t>
            </a:r>
          </a:p>
          <a:p>
            <a:pPr lvl="0" rtl="0" algn="ctr">
              <a:spcBef>
                <a:spcPts val="0"/>
              </a:spcBef>
              <a:buNone/>
            </a:pPr>
            <a:r>
              <a:rPr b="1" i="1" lang="en" sz="900">
                <a:latin typeface="Nixie One"/>
                <a:ea typeface="Nixie One"/>
                <a:cs typeface="Nixie One"/>
                <a:sym typeface="Nixie One"/>
              </a:rPr>
              <a:t>Young Adult Librarian </a:t>
            </a:r>
            <a:br>
              <a:rPr b="1" lang="en" sz="900">
                <a:latin typeface="Nixie One"/>
                <a:ea typeface="Nixie One"/>
                <a:cs typeface="Nixie One"/>
                <a:sym typeface="Nixie One"/>
              </a:rPr>
            </a:br>
            <a:r>
              <a:rPr b="1" lang="en" sz="900">
                <a:latin typeface="Nixie One"/>
                <a:ea typeface="Nixie One"/>
                <a:cs typeface="Nixie One"/>
                <a:sym typeface="Nixie One"/>
              </a:rPr>
              <a:t>Jefferson-Madison Regional Library (Crozet, VA)</a:t>
            </a:r>
          </a:p>
          <a:p>
            <a:pPr lvl="0" rtl="0" algn="ctr">
              <a:spcBef>
                <a:spcPts val="0"/>
              </a:spcBef>
              <a:buNone/>
            </a:pPr>
            <a:r>
              <a:rPr b="1" lang="en" sz="900">
                <a:latin typeface="Nixie One"/>
                <a:ea typeface="Nixie One"/>
                <a:cs typeface="Nixie One"/>
                <a:sym typeface="Nixie One"/>
              </a:rPr>
              <a:t>Twitter: @geektasticlib</a:t>
            </a:r>
          </a:p>
        </p:txBody>
      </p:sp>
      <p:sp>
        <p:nvSpPr>
          <p:cNvPr id="196" name="Shape 196"/>
          <p:cNvSpPr txBox="1"/>
          <p:nvPr/>
        </p:nvSpPr>
        <p:spPr>
          <a:xfrm>
            <a:off x="880750" y="2725150"/>
            <a:ext cx="1474500" cy="897000"/>
          </a:xfrm>
          <a:prstGeom prst="rect">
            <a:avLst/>
          </a:prstGeom>
          <a:noFill/>
          <a:ln>
            <a:noFill/>
          </a:ln>
        </p:spPr>
        <p:txBody>
          <a:bodyPr anchorCtr="0" anchor="t" bIns="91425" lIns="91425" rIns="91425" tIns="91425">
            <a:noAutofit/>
          </a:bodyPr>
          <a:lstStyle/>
          <a:p>
            <a:pPr lvl="0" rtl="0" algn="ctr">
              <a:spcBef>
                <a:spcPts val="0"/>
              </a:spcBef>
              <a:buNone/>
            </a:pPr>
            <a:r>
              <a:rPr b="1" lang="en" sz="1100">
                <a:latin typeface="Nixie One"/>
                <a:ea typeface="Nixie One"/>
                <a:cs typeface="Nixie One"/>
                <a:sym typeface="Nixie One"/>
              </a:rPr>
              <a:t>Katie Bojanek</a:t>
            </a:r>
          </a:p>
          <a:p>
            <a:pPr lvl="0" rtl="0" algn="ctr">
              <a:spcBef>
                <a:spcPts val="0"/>
              </a:spcBef>
              <a:buNone/>
            </a:pPr>
            <a:r>
              <a:rPr b="1" i="1" lang="en" sz="900">
                <a:latin typeface="Nixie One"/>
                <a:ea typeface="Nixie One"/>
                <a:cs typeface="Nixie One"/>
                <a:sym typeface="Nixie One"/>
              </a:rPr>
              <a:t>Young Adult Librarian</a:t>
            </a:r>
          </a:p>
          <a:p>
            <a:pPr lvl="0" rtl="0" algn="ctr">
              <a:spcBef>
                <a:spcPts val="0"/>
              </a:spcBef>
              <a:buNone/>
            </a:pPr>
            <a:r>
              <a:rPr b="1" lang="en" sz="900">
                <a:latin typeface="Nixie One"/>
                <a:ea typeface="Nixie One"/>
                <a:cs typeface="Nixie One"/>
                <a:sym typeface="Nixie One"/>
              </a:rPr>
              <a:t>Warren Township Library</a:t>
            </a:r>
          </a:p>
          <a:p>
            <a:pPr lvl="0" rtl="0" algn="ctr">
              <a:spcBef>
                <a:spcPts val="0"/>
              </a:spcBef>
              <a:buNone/>
            </a:pPr>
            <a:r>
              <a:t/>
            </a:r>
            <a:endParaRPr b="1" sz="900">
              <a:latin typeface="Nixie One"/>
              <a:ea typeface="Nixie One"/>
              <a:cs typeface="Nixie One"/>
              <a:sym typeface="Nixie One"/>
            </a:endParaRPr>
          </a:p>
        </p:txBody>
      </p:sp>
      <p:sp>
        <p:nvSpPr>
          <p:cNvPr id="197" name="Shape 197"/>
          <p:cNvSpPr txBox="1"/>
          <p:nvPr/>
        </p:nvSpPr>
        <p:spPr>
          <a:xfrm>
            <a:off x="6364962" y="2725150"/>
            <a:ext cx="1893900" cy="412200"/>
          </a:xfrm>
          <a:prstGeom prst="rect">
            <a:avLst/>
          </a:prstGeom>
          <a:noFill/>
          <a:ln>
            <a:noFill/>
          </a:ln>
        </p:spPr>
        <p:txBody>
          <a:bodyPr anchorCtr="0" anchor="t" bIns="91425" lIns="91425" rIns="91425" tIns="91425">
            <a:noAutofit/>
          </a:bodyPr>
          <a:lstStyle/>
          <a:p>
            <a:pPr lvl="0" rtl="0" algn="ctr">
              <a:spcBef>
                <a:spcPts val="0"/>
              </a:spcBef>
              <a:buNone/>
            </a:pPr>
            <a:r>
              <a:rPr b="1" lang="en" sz="1100">
                <a:latin typeface="Nixie One"/>
                <a:ea typeface="Nixie One"/>
                <a:cs typeface="Nixie One"/>
                <a:sym typeface="Nixie One"/>
              </a:rPr>
              <a:t>Liz Burns</a:t>
            </a:r>
          </a:p>
          <a:p>
            <a:pPr lvl="0" rtl="0" algn="ctr">
              <a:spcBef>
                <a:spcPts val="0"/>
              </a:spcBef>
              <a:buNone/>
            </a:pPr>
            <a:r>
              <a:rPr b="1" i="1" lang="en" sz="900">
                <a:latin typeface="Nixie One"/>
                <a:ea typeface="Nixie One"/>
                <a:cs typeface="Nixie One"/>
                <a:sym typeface="Nixie One"/>
              </a:rPr>
              <a:t>Head of Readers’ Services</a:t>
            </a:r>
          </a:p>
          <a:p>
            <a:pPr lvl="0" rtl="0" algn="ctr">
              <a:spcBef>
                <a:spcPts val="0"/>
              </a:spcBef>
              <a:buNone/>
            </a:pPr>
            <a:r>
              <a:rPr b="1" lang="en" sz="900">
                <a:latin typeface="Nixie One"/>
                <a:ea typeface="Nixie One"/>
                <a:cs typeface="Nixie One"/>
                <a:sym typeface="Nixie One"/>
              </a:rPr>
              <a:t>Talking Book and Braille Center</a:t>
            </a:r>
          </a:p>
          <a:p>
            <a:pPr lvl="0" rtl="0" algn="ctr">
              <a:spcBef>
                <a:spcPts val="0"/>
              </a:spcBef>
              <a:buNone/>
            </a:pPr>
            <a:r>
              <a:rPr b="1" lang="en" sz="900">
                <a:latin typeface="Nixie One"/>
                <a:ea typeface="Nixie One"/>
                <a:cs typeface="Nixie One"/>
                <a:sym typeface="Nixie One"/>
              </a:rPr>
              <a:t>Twitter: @lizb</a:t>
            </a:r>
          </a:p>
        </p:txBody>
      </p:sp>
      <p:pic>
        <p:nvPicPr>
          <p:cNvPr id="198" name="Shape 198"/>
          <p:cNvPicPr preferRelativeResize="0"/>
          <p:nvPr/>
        </p:nvPicPr>
        <p:blipFill>
          <a:blip r:embed="rId6">
            <a:alphaModFix/>
          </a:blip>
          <a:stretch>
            <a:fillRect/>
          </a:stretch>
        </p:blipFill>
        <p:spPr>
          <a:xfrm>
            <a:off x="6479574" y="1237350"/>
            <a:ext cx="1474500" cy="1474500"/>
          </a:xfrm>
          <a:prstGeom prst="rect">
            <a:avLst/>
          </a:prstGeom>
          <a:noFill/>
          <a:ln>
            <a:noFill/>
          </a:ln>
        </p:spPr>
      </p:pic>
      <p:pic>
        <p:nvPicPr>
          <p:cNvPr id="199" name="Shape 199"/>
          <p:cNvPicPr preferRelativeResize="0"/>
          <p:nvPr/>
        </p:nvPicPr>
        <p:blipFill>
          <a:blip r:embed="rId7">
            <a:alphaModFix/>
          </a:blip>
          <a:stretch>
            <a:fillRect/>
          </a:stretch>
        </p:blipFill>
        <p:spPr>
          <a:xfrm>
            <a:off x="1020800" y="1265812"/>
            <a:ext cx="1334450" cy="1334450"/>
          </a:xfrm>
          <a:prstGeom prst="rect">
            <a:avLst/>
          </a:prstGeom>
          <a:noFill/>
          <a:ln>
            <a:noFill/>
          </a:ln>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1" name="Shape 321"/>
        <p:cNvGrpSpPr/>
        <p:nvPr/>
      </p:nvGrpSpPr>
      <p:grpSpPr>
        <a:xfrm>
          <a:off x="0" y="0"/>
          <a:ext cx="0" cy="0"/>
          <a:chOff x="0" y="0"/>
          <a:chExt cx="0" cy="0"/>
        </a:xfrm>
      </p:grpSpPr>
      <p:pic>
        <p:nvPicPr>
          <p:cNvPr id="322" name="Shape 322"/>
          <p:cNvPicPr preferRelativeResize="0"/>
          <p:nvPr/>
        </p:nvPicPr>
        <p:blipFill>
          <a:blip r:embed="rId3">
            <a:alphaModFix/>
          </a:blip>
          <a:stretch>
            <a:fillRect/>
          </a:stretch>
        </p:blipFill>
        <p:spPr>
          <a:xfrm>
            <a:off x="3765350" y="3073699"/>
            <a:ext cx="3807550" cy="2354350"/>
          </a:xfrm>
          <a:prstGeom prst="rect">
            <a:avLst/>
          </a:prstGeom>
          <a:noFill/>
          <a:ln>
            <a:noFill/>
          </a:ln>
        </p:spPr>
      </p:pic>
      <p:sp>
        <p:nvSpPr>
          <p:cNvPr id="323" name="Shape 323"/>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Debunking fanfic myths</a:t>
            </a:r>
          </a:p>
        </p:txBody>
      </p:sp>
      <p:sp>
        <p:nvSpPr>
          <p:cNvPr id="324" name="Shape 324"/>
          <p:cNvSpPr txBox="1"/>
          <p:nvPr>
            <p:ph idx="1" type="body"/>
          </p:nvPr>
        </p:nvSpPr>
        <p:spPr>
          <a:xfrm>
            <a:off x="2891300" y="1550150"/>
            <a:ext cx="6010200" cy="2786100"/>
          </a:xfrm>
          <a:prstGeom prst="rect">
            <a:avLst/>
          </a:prstGeom>
        </p:spPr>
        <p:txBody>
          <a:bodyPr anchorCtr="0" anchor="t" bIns="91425" lIns="91425" rIns="91425" tIns="91425">
            <a:noAutofit/>
          </a:bodyPr>
          <a:lstStyle/>
          <a:p>
            <a:pPr lvl="0" marR="0" rtl="0" algn="l">
              <a:lnSpc>
                <a:spcPct val="100000"/>
              </a:lnSpc>
              <a:spcBef>
                <a:spcPts val="600"/>
              </a:spcBef>
              <a:spcAft>
                <a:spcPts val="0"/>
              </a:spcAft>
              <a:buNone/>
            </a:pPr>
            <a:r>
              <a:rPr b="1" lang="en" sz="2300"/>
              <a:t>It’s mostly erotica</a:t>
            </a:r>
          </a:p>
          <a:p>
            <a:pPr indent="-342900" lvl="0" marL="457200" marR="0" rtl="0" algn="l">
              <a:lnSpc>
                <a:spcPct val="100000"/>
              </a:lnSpc>
              <a:spcBef>
                <a:spcPts val="600"/>
              </a:spcBef>
              <a:spcAft>
                <a:spcPts val="0"/>
              </a:spcAft>
              <a:buSzPct val="100000"/>
            </a:pPr>
            <a:r>
              <a:rPr lang="en" sz="1800"/>
              <a:t>Nope. Wattpad &amp; ffn don’t allow ratings higher than Mature. On AO3, only 17.8% of works have an Explicit rating. </a:t>
            </a:r>
          </a:p>
          <a:p>
            <a:pPr lvl="0" marR="0" rtl="0" algn="l">
              <a:lnSpc>
                <a:spcPct val="100000"/>
              </a:lnSpc>
              <a:spcBef>
                <a:spcPts val="600"/>
              </a:spcBef>
              <a:spcAft>
                <a:spcPts val="0"/>
              </a:spcAft>
              <a:buNone/>
            </a:pPr>
            <a:r>
              <a:t/>
            </a:r>
            <a:endParaRPr b="1" sz="2300"/>
          </a:p>
        </p:txBody>
      </p:sp>
      <p:cxnSp>
        <p:nvCxnSpPr>
          <p:cNvPr id="325" name="Shape 325"/>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9" name="Shape 329"/>
        <p:cNvGrpSpPr/>
        <p:nvPr/>
      </p:nvGrpSpPr>
      <p:grpSpPr>
        <a:xfrm>
          <a:off x="0" y="0"/>
          <a:ext cx="0" cy="0"/>
          <a:chOff x="0" y="0"/>
          <a:chExt cx="0" cy="0"/>
        </a:xfrm>
      </p:grpSpPr>
      <p:sp>
        <p:nvSpPr>
          <p:cNvPr id="330" name="Shape 330"/>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Major fanfic sites</a:t>
            </a:r>
          </a:p>
        </p:txBody>
      </p:sp>
      <p:sp>
        <p:nvSpPr>
          <p:cNvPr id="331" name="Shape 331"/>
          <p:cNvSpPr txBox="1"/>
          <p:nvPr>
            <p:ph idx="1" type="body"/>
          </p:nvPr>
        </p:nvSpPr>
        <p:spPr>
          <a:xfrm>
            <a:off x="2891300" y="1778757"/>
            <a:ext cx="5275500" cy="2786099"/>
          </a:xfrm>
          <a:prstGeom prst="rect">
            <a:avLst/>
          </a:prstGeom>
        </p:spPr>
        <p:txBody>
          <a:bodyPr anchorCtr="0" anchor="t" bIns="91425" lIns="91425" rIns="91425" tIns="91425">
            <a:noAutofit/>
          </a:bodyPr>
          <a:lstStyle/>
          <a:p>
            <a:pPr indent="-374650" lvl="0" marL="457200" marR="0" rtl="0" algn="l">
              <a:lnSpc>
                <a:spcPct val="100000"/>
              </a:lnSpc>
              <a:spcBef>
                <a:spcPts val="600"/>
              </a:spcBef>
              <a:spcAft>
                <a:spcPts val="0"/>
              </a:spcAft>
              <a:buSzPct val="100000"/>
            </a:pPr>
            <a:r>
              <a:rPr lang="en" sz="2300"/>
              <a:t>Fanfiction.net</a:t>
            </a:r>
          </a:p>
          <a:p>
            <a:pPr indent="-374650" lvl="0" marL="457200" marR="0" rtl="0" algn="l">
              <a:lnSpc>
                <a:spcPct val="100000"/>
              </a:lnSpc>
              <a:spcBef>
                <a:spcPts val="600"/>
              </a:spcBef>
              <a:spcAft>
                <a:spcPts val="0"/>
              </a:spcAft>
              <a:buSzPct val="100000"/>
            </a:pPr>
            <a:r>
              <a:rPr lang="en" sz="2300"/>
              <a:t>Wattpad</a:t>
            </a:r>
          </a:p>
          <a:p>
            <a:pPr indent="-374650" lvl="0" marL="457200" marR="0" rtl="0" algn="l">
              <a:lnSpc>
                <a:spcPct val="100000"/>
              </a:lnSpc>
              <a:spcBef>
                <a:spcPts val="600"/>
              </a:spcBef>
              <a:spcAft>
                <a:spcPts val="0"/>
              </a:spcAft>
              <a:buSzPct val="100000"/>
            </a:pPr>
            <a:r>
              <a:rPr lang="en" sz="2300"/>
              <a:t>Livejournal</a:t>
            </a:r>
          </a:p>
          <a:p>
            <a:pPr indent="-374650" lvl="0" marL="457200" marR="0" rtl="0" algn="l">
              <a:lnSpc>
                <a:spcPct val="100000"/>
              </a:lnSpc>
              <a:spcBef>
                <a:spcPts val="600"/>
              </a:spcBef>
              <a:spcAft>
                <a:spcPts val="0"/>
              </a:spcAft>
              <a:buSzPct val="100000"/>
            </a:pPr>
            <a:r>
              <a:rPr lang="en" sz="2300"/>
              <a:t>Fansites</a:t>
            </a:r>
          </a:p>
          <a:p>
            <a:pPr indent="-374650" lvl="0" marL="457200" marR="0" rtl="0" algn="l">
              <a:lnSpc>
                <a:spcPct val="100000"/>
              </a:lnSpc>
              <a:spcBef>
                <a:spcPts val="600"/>
              </a:spcBef>
              <a:spcAft>
                <a:spcPts val="0"/>
              </a:spcAft>
              <a:buSzPct val="100000"/>
            </a:pPr>
            <a:r>
              <a:rPr b="1" lang="en" sz="2300"/>
              <a:t>Archive of Our Own (AO3)</a:t>
            </a:r>
          </a:p>
          <a:p>
            <a:pPr indent="-342900" lvl="1" marL="914400" marR="0" rtl="0" algn="l">
              <a:lnSpc>
                <a:spcPct val="100000"/>
              </a:lnSpc>
              <a:spcBef>
                <a:spcPts val="600"/>
              </a:spcBef>
              <a:spcAft>
                <a:spcPts val="0"/>
              </a:spcAft>
              <a:buSzPct val="100000"/>
            </a:pPr>
            <a:r>
              <a:rPr lang="en" sz="1800"/>
              <a:t>Allows for thorough tagging and archive warnings.</a:t>
            </a:r>
          </a:p>
          <a:p>
            <a:pPr lvl="0" marR="0" rtl="0" algn="l">
              <a:lnSpc>
                <a:spcPct val="100000"/>
              </a:lnSpc>
              <a:spcBef>
                <a:spcPts val="600"/>
              </a:spcBef>
              <a:spcAft>
                <a:spcPts val="0"/>
              </a:spcAft>
              <a:buNone/>
            </a:pPr>
            <a:r>
              <a:t/>
            </a:r>
            <a:endParaRPr b="1" sz="2300"/>
          </a:p>
        </p:txBody>
      </p:sp>
      <p:cxnSp>
        <p:nvCxnSpPr>
          <p:cNvPr id="332" name="Shape 332"/>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
        <p:nvSpPr>
          <p:cNvPr id="333" name="Shape 333"/>
          <p:cNvSpPr/>
          <p:nvPr/>
        </p:nvSpPr>
        <p:spPr>
          <a:xfrm rot="-1320150">
            <a:off x="2980948" y="3365787"/>
            <a:ext cx="316504" cy="302209"/>
          </a:xfrm>
          <a:custGeom>
            <a:pathLst>
              <a:path extrusionOk="0" h="14460" w="15144">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00D1C6">
              <a:alpha val="86920"/>
            </a:srgbClr>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7" name="Shape 337"/>
        <p:cNvGrpSpPr/>
        <p:nvPr/>
      </p:nvGrpSpPr>
      <p:grpSpPr>
        <a:xfrm>
          <a:off x="0" y="0"/>
          <a:ext cx="0" cy="0"/>
          <a:chOff x="0" y="0"/>
          <a:chExt cx="0" cy="0"/>
        </a:xfrm>
      </p:grpSpPr>
      <p:sp>
        <p:nvSpPr>
          <p:cNvPr id="338" name="Shape 338"/>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What the library can do:</a:t>
            </a:r>
          </a:p>
        </p:txBody>
      </p:sp>
      <p:sp>
        <p:nvSpPr>
          <p:cNvPr id="339" name="Shape 339"/>
          <p:cNvSpPr txBox="1"/>
          <p:nvPr>
            <p:ph idx="1" type="body"/>
          </p:nvPr>
        </p:nvSpPr>
        <p:spPr>
          <a:xfrm>
            <a:off x="2891300" y="1778757"/>
            <a:ext cx="5275500" cy="2786099"/>
          </a:xfrm>
          <a:prstGeom prst="rect">
            <a:avLst/>
          </a:prstGeom>
        </p:spPr>
        <p:txBody>
          <a:bodyPr anchorCtr="0" anchor="t" bIns="91425" lIns="91425" rIns="91425" tIns="91425">
            <a:noAutofit/>
          </a:bodyPr>
          <a:lstStyle/>
          <a:p>
            <a:pPr indent="-374650" lvl="0" marL="457200" marR="0" rtl="0" algn="l">
              <a:lnSpc>
                <a:spcPct val="100000"/>
              </a:lnSpc>
              <a:spcBef>
                <a:spcPts val="600"/>
              </a:spcBef>
              <a:spcAft>
                <a:spcPts val="0"/>
              </a:spcAft>
              <a:buSzPct val="100000"/>
            </a:pPr>
            <a:r>
              <a:rPr lang="en" sz="2300"/>
              <a:t>Provide writing books</a:t>
            </a:r>
          </a:p>
          <a:p>
            <a:pPr indent="-374650" lvl="0" marL="457200" marR="0" rtl="0" algn="l">
              <a:lnSpc>
                <a:spcPct val="100000"/>
              </a:lnSpc>
              <a:spcBef>
                <a:spcPts val="600"/>
              </a:spcBef>
              <a:spcAft>
                <a:spcPts val="0"/>
              </a:spcAft>
              <a:buSzPct val="100000"/>
            </a:pPr>
            <a:r>
              <a:rPr lang="en" sz="2300"/>
              <a:t>Hold writing contests</a:t>
            </a:r>
          </a:p>
          <a:p>
            <a:pPr indent="-374650" lvl="0" marL="457200" marR="0" rtl="0" algn="l">
              <a:lnSpc>
                <a:spcPct val="100000"/>
              </a:lnSpc>
              <a:spcBef>
                <a:spcPts val="600"/>
              </a:spcBef>
              <a:spcAft>
                <a:spcPts val="0"/>
              </a:spcAft>
              <a:buSzPct val="100000"/>
            </a:pPr>
            <a:r>
              <a:rPr lang="en" sz="2300"/>
              <a:t>Purchase writing software like Scrivener</a:t>
            </a:r>
          </a:p>
          <a:p>
            <a:pPr indent="-374650" lvl="0" marL="457200" marR="0" rtl="0" algn="l">
              <a:lnSpc>
                <a:spcPct val="100000"/>
              </a:lnSpc>
              <a:spcBef>
                <a:spcPts val="600"/>
              </a:spcBef>
              <a:spcAft>
                <a:spcPts val="0"/>
              </a:spcAft>
              <a:buSzPct val="100000"/>
            </a:pPr>
            <a:r>
              <a:rPr lang="en" sz="2300"/>
              <a:t>Make sure major fanfiction sites aren’t blocked by your filters</a:t>
            </a:r>
          </a:p>
          <a:p>
            <a:pPr indent="-374650" lvl="0" marL="457200" marR="0" rtl="0" algn="l">
              <a:lnSpc>
                <a:spcPct val="100000"/>
              </a:lnSpc>
              <a:spcBef>
                <a:spcPts val="600"/>
              </a:spcBef>
              <a:spcAft>
                <a:spcPts val="0"/>
              </a:spcAft>
              <a:buSzPct val="100000"/>
            </a:pPr>
            <a:r>
              <a:rPr lang="en" sz="2300"/>
              <a:t>Don’t be judgy!</a:t>
            </a:r>
          </a:p>
        </p:txBody>
      </p:sp>
      <p:cxnSp>
        <p:nvCxnSpPr>
          <p:cNvPr id="340" name="Shape 340"/>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4" name="Shape 344"/>
        <p:cNvGrpSpPr/>
        <p:nvPr/>
      </p:nvGrpSpPr>
      <p:grpSpPr>
        <a:xfrm>
          <a:off x="0" y="0"/>
          <a:ext cx="0" cy="0"/>
          <a:chOff x="0" y="0"/>
          <a:chExt cx="0" cy="0"/>
        </a:xfrm>
      </p:grpSpPr>
      <p:sp>
        <p:nvSpPr>
          <p:cNvPr id="345" name="Shape 345"/>
          <p:cNvSpPr txBox="1"/>
          <p:nvPr>
            <p:ph type="ctrTitle"/>
          </p:nvPr>
        </p:nvSpPr>
        <p:spPr>
          <a:xfrm>
            <a:off x="2255425" y="1991825"/>
            <a:ext cx="4633200" cy="1159800"/>
          </a:xfrm>
          <a:prstGeom prst="rect">
            <a:avLst/>
          </a:prstGeom>
        </p:spPr>
        <p:txBody>
          <a:bodyPr anchorCtr="0" anchor="ctr" bIns="91425" lIns="91425" rIns="91425" tIns="91425">
            <a:noAutofit/>
          </a:bodyPr>
          <a:lstStyle/>
          <a:p>
            <a:pPr lvl="0" rtl="0">
              <a:spcBef>
                <a:spcPts val="0"/>
              </a:spcBef>
              <a:buNone/>
            </a:pPr>
            <a:r>
              <a:rPr b="1" lang="en"/>
              <a:t>Meta</a:t>
            </a: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9" name="Shape 349"/>
        <p:cNvGrpSpPr/>
        <p:nvPr/>
      </p:nvGrpSpPr>
      <p:grpSpPr>
        <a:xfrm>
          <a:off x="0" y="0"/>
          <a:ext cx="0" cy="0"/>
          <a:chOff x="0" y="0"/>
          <a:chExt cx="0" cy="0"/>
        </a:xfrm>
      </p:grpSpPr>
      <p:sp>
        <p:nvSpPr>
          <p:cNvPr id="350" name="Shape 350"/>
          <p:cNvSpPr txBox="1"/>
          <p:nvPr>
            <p:ph type="title"/>
          </p:nvPr>
        </p:nvSpPr>
        <p:spPr>
          <a:xfrm>
            <a:off x="2935875" y="909050"/>
            <a:ext cx="5275500" cy="641100"/>
          </a:xfrm>
          <a:prstGeom prst="rect">
            <a:avLst/>
          </a:prstGeom>
        </p:spPr>
        <p:txBody>
          <a:bodyPr anchorCtr="0" anchor="b" bIns="91425" lIns="91425" rIns="91425" tIns="91425">
            <a:noAutofit/>
          </a:bodyPr>
          <a:lstStyle/>
          <a:p>
            <a:pPr lvl="0">
              <a:spcBef>
                <a:spcPts val="0"/>
              </a:spcBef>
              <a:buNone/>
            </a:pPr>
            <a:r>
              <a:rPr b="1" lang="en" sz="3000"/>
              <a:t>Meta Analysis</a:t>
            </a:r>
          </a:p>
        </p:txBody>
      </p:sp>
      <p:sp>
        <p:nvSpPr>
          <p:cNvPr id="351" name="Shape 351"/>
          <p:cNvSpPr txBox="1"/>
          <p:nvPr>
            <p:ph idx="1" type="body"/>
          </p:nvPr>
        </p:nvSpPr>
        <p:spPr>
          <a:xfrm>
            <a:off x="2935875" y="1525757"/>
            <a:ext cx="5275500" cy="2786100"/>
          </a:xfrm>
          <a:prstGeom prst="rect">
            <a:avLst/>
          </a:prstGeom>
        </p:spPr>
        <p:txBody>
          <a:bodyPr anchorCtr="0" anchor="t" bIns="91425" lIns="91425" rIns="91425" tIns="91425">
            <a:noAutofit/>
          </a:bodyPr>
          <a:lstStyle/>
          <a:p>
            <a:pPr indent="-228600" lvl="0" marL="457200" rtl="0">
              <a:spcBef>
                <a:spcPts val="0"/>
              </a:spcBef>
              <a:spcAft>
                <a:spcPts val="1000"/>
              </a:spcAft>
            </a:pPr>
            <a:r>
              <a:rPr lang="en"/>
              <a:t>Deep analysis of the source material: themes, characters, subtext, metaphors, etc.</a:t>
            </a:r>
          </a:p>
          <a:p>
            <a:pPr indent="-228600" lvl="0" marL="457200">
              <a:spcBef>
                <a:spcPts val="0"/>
              </a:spcBef>
              <a:spcAft>
                <a:spcPts val="1000"/>
              </a:spcAft>
            </a:pPr>
            <a:r>
              <a:rPr lang="en"/>
              <a:t>More popular in some fandoms than other</a:t>
            </a:r>
          </a:p>
        </p:txBody>
      </p:sp>
      <p:cxnSp>
        <p:nvCxnSpPr>
          <p:cNvPr id="352" name="Shape 352"/>
          <p:cNvCxnSpPr/>
          <p:nvPr/>
        </p:nvCxnSpPr>
        <p:spPr>
          <a:xfrm>
            <a:off x="2962900" y="14487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6" name="Shape 356"/>
        <p:cNvGrpSpPr/>
        <p:nvPr/>
      </p:nvGrpSpPr>
      <p:grpSpPr>
        <a:xfrm>
          <a:off x="0" y="0"/>
          <a:ext cx="0" cy="0"/>
          <a:chOff x="0" y="0"/>
          <a:chExt cx="0" cy="0"/>
        </a:xfrm>
      </p:grpSpPr>
      <p:sp>
        <p:nvSpPr>
          <p:cNvPr id="357" name="Shape 357"/>
          <p:cNvSpPr txBox="1"/>
          <p:nvPr>
            <p:ph type="title"/>
          </p:nvPr>
        </p:nvSpPr>
        <p:spPr>
          <a:xfrm>
            <a:off x="2935875" y="909050"/>
            <a:ext cx="5275500" cy="641100"/>
          </a:xfrm>
          <a:prstGeom prst="rect">
            <a:avLst/>
          </a:prstGeom>
        </p:spPr>
        <p:txBody>
          <a:bodyPr anchorCtr="0" anchor="b" bIns="91425" lIns="91425" rIns="91425" tIns="91425">
            <a:noAutofit/>
          </a:bodyPr>
          <a:lstStyle/>
          <a:p>
            <a:pPr lvl="0" rtl="0">
              <a:spcBef>
                <a:spcPts val="0"/>
              </a:spcBef>
              <a:buNone/>
            </a:pPr>
            <a:r>
              <a:rPr b="1" lang="en" sz="3000"/>
              <a:t>What the library can do:</a:t>
            </a:r>
          </a:p>
        </p:txBody>
      </p:sp>
      <p:sp>
        <p:nvSpPr>
          <p:cNvPr id="358" name="Shape 358"/>
          <p:cNvSpPr txBox="1"/>
          <p:nvPr>
            <p:ph idx="1" type="body"/>
          </p:nvPr>
        </p:nvSpPr>
        <p:spPr>
          <a:xfrm>
            <a:off x="2707275" y="1525750"/>
            <a:ext cx="5721900" cy="2786100"/>
          </a:xfrm>
          <a:prstGeom prst="rect">
            <a:avLst/>
          </a:prstGeom>
        </p:spPr>
        <p:txBody>
          <a:bodyPr anchorCtr="0" anchor="t" bIns="91425" lIns="91425" rIns="91425" tIns="91425">
            <a:noAutofit/>
          </a:bodyPr>
          <a:lstStyle/>
          <a:p>
            <a:pPr indent="-228600" lvl="0" marL="457200" rtl="0">
              <a:spcBef>
                <a:spcPts val="0"/>
              </a:spcBef>
              <a:spcAft>
                <a:spcPts val="1000"/>
              </a:spcAft>
            </a:pPr>
            <a:r>
              <a:rPr lang="en"/>
              <a:t>Provide books on critical analysis</a:t>
            </a:r>
          </a:p>
          <a:p>
            <a:pPr indent="-228600" lvl="0" marL="457200" rtl="0">
              <a:spcBef>
                <a:spcPts val="0"/>
              </a:spcBef>
              <a:spcAft>
                <a:spcPts val="1000"/>
              </a:spcAft>
            </a:pPr>
            <a:r>
              <a:rPr lang="en"/>
              <a:t>Where allowed, consider suggesting popular fandom media as legit choices for analytical assignments</a:t>
            </a:r>
          </a:p>
          <a:p>
            <a:pPr indent="-228600" lvl="0" marL="457200" rtl="0">
              <a:spcBef>
                <a:spcPts val="0"/>
              </a:spcBef>
              <a:spcAft>
                <a:spcPts val="1000"/>
              </a:spcAft>
            </a:pPr>
            <a:r>
              <a:rPr lang="en"/>
              <a:t>Talk deeply with fans about their favorite media!</a:t>
            </a:r>
          </a:p>
        </p:txBody>
      </p:sp>
      <p:cxnSp>
        <p:nvCxnSpPr>
          <p:cNvPr id="359" name="Shape 359"/>
          <p:cNvCxnSpPr/>
          <p:nvPr/>
        </p:nvCxnSpPr>
        <p:spPr>
          <a:xfrm>
            <a:off x="2962900" y="14487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3" name="Shape 363"/>
        <p:cNvGrpSpPr/>
        <p:nvPr/>
      </p:nvGrpSpPr>
      <p:grpSpPr>
        <a:xfrm>
          <a:off x="0" y="0"/>
          <a:ext cx="0" cy="0"/>
          <a:chOff x="0" y="0"/>
          <a:chExt cx="0" cy="0"/>
        </a:xfrm>
      </p:grpSpPr>
      <p:sp>
        <p:nvSpPr>
          <p:cNvPr id="364" name="Shape 364"/>
          <p:cNvSpPr txBox="1"/>
          <p:nvPr>
            <p:ph type="ctrTitle"/>
          </p:nvPr>
        </p:nvSpPr>
        <p:spPr>
          <a:xfrm>
            <a:off x="2255425" y="1991825"/>
            <a:ext cx="4633200" cy="1159800"/>
          </a:xfrm>
          <a:prstGeom prst="rect">
            <a:avLst/>
          </a:prstGeom>
        </p:spPr>
        <p:txBody>
          <a:bodyPr anchorCtr="0" anchor="ctr" bIns="91425" lIns="91425" rIns="91425" tIns="91425">
            <a:noAutofit/>
          </a:bodyPr>
          <a:lstStyle/>
          <a:p>
            <a:pPr lvl="0" rtl="0">
              <a:spcBef>
                <a:spcPts val="0"/>
              </a:spcBef>
              <a:buNone/>
            </a:pPr>
            <a:r>
              <a:rPr b="1" lang="en"/>
              <a:t>Fanart</a:t>
            </a: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8" name="Shape 368"/>
        <p:cNvGrpSpPr/>
        <p:nvPr/>
      </p:nvGrpSpPr>
      <p:grpSpPr>
        <a:xfrm>
          <a:off x="0" y="0"/>
          <a:ext cx="0" cy="0"/>
          <a:chOff x="0" y="0"/>
          <a:chExt cx="0" cy="0"/>
        </a:xfrm>
      </p:grpSpPr>
      <p:sp>
        <p:nvSpPr>
          <p:cNvPr id="369" name="Shape 369"/>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What is fanart?</a:t>
            </a:r>
          </a:p>
        </p:txBody>
      </p:sp>
      <p:sp>
        <p:nvSpPr>
          <p:cNvPr id="370" name="Shape 370"/>
          <p:cNvSpPr txBox="1"/>
          <p:nvPr>
            <p:ph idx="1" type="body"/>
          </p:nvPr>
        </p:nvSpPr>
        <p:spPr>
          <a:xfrm>
            <a:off x="2506425" y="1550150"/>
            <a:ext cx="6438300" cy="3044099"/>
          </a:xfrm>
          <a:prstGeom prst="rect">
            <a:avLst/>
          </a:prstGeom>
        </p:spPr>
        <p:txBody>
          <a:bodyPr anchorCtr="0" anchor="t" bIns="91425" lIns="91425" rIns="91425" tIns="91425">
            <a:noAutofit/>
          </a:bodyPr>
          <a:lstStyle/>
          <a:p>
            <a:pPr indent="-374650" lvl="0" marL="457200" marR="0" rtl="0" algn="l">
              <a:lnSpc>
                <a:spcPct val="100000"/>
              </a:lnSpc>
              <a:spcBef>
                <a:spcPts val="600"/>
              </a:spcBef>
              <a:spcAft>
                <a:spcPts val="1000"/>
              </a:spcAft>
              <a:buSzPct val="100000"/>
            </a:pPr>
            <a:r>
              <a:rPr lang="en" sz="2300"/>
              <a:t>Fanart is art created by artists that depict characters and stories from previously published works</a:t>
            </a:r>
          </a:p>
          <a:p>
            <a:pPr indent="-374650" lvl="0" marL="457200" marR="0" rtl="0" algn="l">
              <a:lnSpc>
                <a:spcPct val="100000"/>
              </a:lnSpc>
              <a:spcBef>
                <a:spcPts val="600"/>
              </a:spcBef>
              <a:spcAft>
                <a:spcPts val="1000"/>
              </a:spcAft>
              <a:buSzPct val="100000"/>
            </a:pPr>
            <a:r>
              <a:rPr lang="en" sz="2300"/>
              <a:t>These include artist interpretations of these characters</a:t>
            </a:r>
          </a:p>
          <a:p>
            <a:pPr indent="-374650" lvl="0" marL="457200" marR="0" rtl="0" algn="l">
              <a:lnSpc>
                <a:spcPct val="100000"/>
              </a:lnSpc>
              <a:spcBef>
                <a:spcPts val="600"/>
              </a:spcBef>
              <a:spcAft>
                <a:spcPts val="1000"/>
              </a:spcAft>
              <a:buSzPct val="100000"/>
            </a:pPr>
            <a:r>
              <a:rPr lang="en" sz="2300"/>
              <a:t>Fan art can be many different mediums including drawings, paintings, and sculptures</a:t>
            </a:r>
          </a:p>
        </p:txBody>
      </p:sp>
      <p:cxnSp>
        <p:nvCxnSpPr>
          <p:cNvPr id="371" name="Shape 371"/>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5" name="Shape 375"/>
        <p:cNvGrpSpPr/>
        <p:nvPr/>
      </p:nvGrpSpPr>
      <p:grpSpPr>
        <a:xfrm>
          <a:off x="0" y="0"/>
          <a:ext cx="0" cy="0"/>
          <a:chOff x="0" y="0"/>
          <a:chExt cx="0" cy="0"/>
        </a:xfrm>
      </p:grpSpPr>
      <p:sp>
        <p:nvSpPr>
          <p:cNvPr id="376" name="Shape 376"/>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Major fanart sites</a:t>
            </a:r>
          </a:p>
        </p:txBody>
      </p:sp>
      <p:sp>
        <p:nvSpPr>
          <p:cNvPr id="377" name="Shape 377"/>
          <p:cNvSpPr txBox="1"/>
          <p:nvPr>
            <p:ph idx="1" type="body"/>
          </p:nvPr>
        </p:nvSpPr>
        <p:spPr>
          <a:xfrm>
            <a:off x="2891300" y="1778757"/>
            <a:ext cx="5275500" cy="2786099"/>
          </a:xfrm>
          <a:prstGeom prst="rect">
            <a:avLst/>
          </a:prstGeom>
        </p:spPr>
        <p:txBody>
          <a:bodyPr anchorCtr="0" anchor="t" bIns="91425" lIns="91425" rIns="91425" tIns="91425">
            <a:noAutofit/>
          </a:bodyPr>
          <a:lstStyle/>
          <a:p>
            <a:pPr indent="-374650" lvl="0" marL="457200" marR="0" rtl="0" algn="l">
              <a:lnSpc>
                <a:spcPct val="100000"/>
              </a:lnSpc>
              <a:spcBef>
                <a:spcPts val="600"/>
              </a:spcBef>
              <a:spcAft>
                <a:spcPts val="0"/>
              </a:spcAft>
              <a:buSzPct val="100000"/>
            </a:pPr>
            <a:r>
              <a:rPr lang="en" sz="2300"/>
              <a:t>Deviantart</a:t>
            </a:r>
          </a:p>
          <a:p>
            <a:pPr indent="-374650" lvl="0" marL="457200" marR="0" rtl="0" algn="l">
              <a:lnSpc>
                <a:spcPct val="100000"/>
              </a:lnSpc>
              <a:spcBef>
                <a:spcPts val="600"/>
              </a:spcBef>
              <a:spcAft>
                <a:spcPts val="0"/>
              </a:spcAft>
              <a:buSzPct val="100000"/>
            </a:pPr>
            <a:r>
              <a:rPr lang="en" sz="2300"/>
              <a:t>Tumblr</a:t>
            </a:r>
          </a:p>
          <a:p>
            <a:pPr indent="-374650" lvl="0" marL="457200" marR="0" rtl="0" algn="l">
              <a:lnSpc>
                <a:spcPct val="100000"/>
              </a:lnSpc>
              <a:spcBef>
                <a:spcPts val="600"/>
              </a:spcBef>
              <a:spcAft>
                <a:spcPts val="0"/>
              </a:spcAft>
              <a:buSzPct val="100000"/>
            </a:pPr>
            <a:r>
              <a:rPr lang="en" sz="2300"/>
              <a:t>Fanart-central.net</a:t>
            </a:r>
          </a:p>
          <a:p>
            <a:pPr indent="-374650" lvl="0" marL="457200" marR="0" rtl="0" algn="l">
              <a:lnSpc>
                <a:spcPct val="100000"/>
              </a:lnSpc>
              <a:spcBef>
                <a:spcPts val="600"/>
              </a:spcBef>
              <a:spcAft>
                <a:spcPts val="0"/>
              </a:spcAft>
              <a:buSzPct val="100000"/>
            </a:pPr>
            <a:r>
              <a:rPr lang="en" sz="2300"/>
              <a:t>Fan websites</a:t>
            </a:r>
          </a:p>
          <a:p>
            <a:pPr indent="-374650" lvl="0" marL="457200" marR="0" rtl="0" algn="l">
              <a:lnSpc>
                <a:spcPct val="100000"/>
              </a:lnSpc>
              <a:spcBef>
                <a:spcPts val="600"/>
              </a:spcBef>
              <a:spcAft>
                <a:spcPts val="0"/>
              </a:spcAft>
              <a:buSzPct val="100000"/>
            </a:pPr>
            <a:r>
              <a:rPr lang="en" sz="2300"/>
              <a:t>Etsy</a:t>
            </a:r>
          </a:p>
          <a:p>
            <a:pPr indent="-374650" lvl="0" marL="457200" marR="0" rtl="0" algn="l">
              <a:lnSpc>
                <a:spcPct val="100000"/>
              </a:lnSpc>
              <a:spcBef>
                <a:spcPts val="600"/>
              </a:spcBef>
              <a:spcAft>
                <a:spcPts val="0"/>
              </a:spcAft>
              <a:buSzPct val="100000"/>
            </a:pPr>
            <a:r>
              <a:rPr lang="en" sz="2300"/>
              <a:t>Redbubble</a:t>
            </a:r>
          </a:p>
        </p:txBody>
      </p:sp>
      <p:cxnSp>
        <p:nvCxnSpPr>
          <p:cNvPr id="378" name="Shape 378"/>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2" name="Shape 382"/>
        <p:cNvGrpSpPr/>
        <p:nvPr/>
      </p:nvGrpSpPr>
      <p:grpSpPr>
        <a:xfrm>
          <a:off x="0" y="0"/>
          <a:ext cx="0" cy="0"/>
          <a:chOff x="0" y="0"/>
          <a:chExt cx="0" cy="0"/>
        </a:xfrm>
      </p:grpSpPr>
      <p:sp>
        <p:nvSpPr>
          <p:cNvPr id="383" name="Shape 383"/>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What the library can do:</a:t>
            </a:r>
          </a:p>
        </p:txBody>
      </p:sp>
      <p:sp>
        <p:nvSpPr>
          <p:cNvPr id="384" name="Shape 384"/>
          <p:cNvSpPr txBox="1"/>
          <p:nvPr>
            <p:ph idx="1" type="body"/>
          </p:nvPr>
        </p:nvSpPr>
        <p:spPr>
          <a:xfrm>
            <a:off x="2891300" y="1778757"/>
            <a:ext cx="5275500" cy="2786099"/>
          </a:xfrm>
          <a:prstGeom prst="rect">
            <a:avLst/>
          </a:prstGeom>
        </p:spPr>
        <p:txBody>
          <a:bodyPr anchorCtr="0" anchor="t" bIns="91425" lIns="91425" rIns="91425" tIns="91425">
            <a:noAutofit/>
          </a:bodyPr>
          <a:lstStyle/>
          <a:p>
            <a:pPr indent="-374650" lvl="0" marL="457200" marR="0" rtl="0" algn="l">
              <a:lnSpc>
                <a:spcPct val="100000"/>
              </a:lnSpc>
              <a:spcBef>
                <a:spcPts val="600"/>
              </a:spcBef>
              <a:spcAft>
                <a:spcPts val="1000"/>
              </a:spcAft>
              <a:buSzPct val="100000"/>
            </a:pPr>
            <a:r>
              <a:rPr lang="en" sz="2300"/>
              <a:t>Provide a drawing tablet in your makerspace (wacom)</a:t>
            </a:r>
          </a:p>
          <a:p>
            <a:pPr indent="-374650" lvl="0" marL="457200" marR="0" rtl="0" algn="l">
              <a:lnSpc>
                <a:spcPct val="100000"/>
              </a:lnSpc>
              <a:spcBef>
                <a:spcPts val="600"/>
              </a:spcBef>
              <a:spcAft>
                <a:spcPts val="1000"/>
              </a:spcAft>
              <a:buSzPct val="100000"/>
            </a:pPr>
            <a:r>
              <a:rPr lang="en" sz="2300"/>
              <a:t>Consider drawing pencils for in-house use</a:t>
            </a:r>
          </a:p>
          <a:p>
            <a:pPr indent="-374650" lvl="0" marL="457200" marR="0" rtl="0" algn="l">
              <a:lnSpc>
                <a:spcPct val="100000"/>
              </a:lnSpc>
              <a:spcBef>
                <a:spcPts val="600"/>
              </a:spcBef>
              <a:spcAft>
                <a:spcPts val="1000"/>
              </a:spcAft>
              <a:buSzPct val="100000"/>
            </a:pPr>
            <a:r>
              <a:rPr lang="en" sz="2300"/>
              <a:t>Provide opportunities to display fanart in the library</a:t>
            </a:r>
          </a:p>
        </p:txBody>
      </p:sp>
      <p:cxnSp>
        <p:nvCxnSpPr>
          <p:cNvPr id="385" name="Shape 385"/>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3" name="Shape 203"/>
        <p:cNvGrpSpPr/>
        <p:nvPr/>
      </p:nvGrpSpPr>
      <p:grpSpPr>
        <a:xfrm>
          <a:off x="0" y="0"/>
          <a:ext cx="0" cy="0"/>
          <a:chOff x="0" y="0"/>
          <a:chExt cx="0" cy="0"/>
        </a:xfrm>
      </p:grpSpPr>
      <p:sp>
        <p:nvSpPr>
          <p:cNvPr id="204" name="Shape 204"/>
          <p:cNvSpPr txBox="1"/>
          <p:nvPr>
            <p:ph type="ctrTitle"/>
          </p:nvPr>
        </p:nvSpPr>
        <p:spPr>
          <a:xfrm>
            <a:off x="1773750" y="2421550"/>
            <a:ext cx="5596499" cy="1159799"/>
          </a:xfrm>
          <a:prstGeom prst="rect">
            <a:avLst/>
          </a:prstGeom>
        </p:spPr>
        <p:txBody>
          <a:bodyPr anchorCtr="0" anchor="b" bIns="91425" lIns="91425" rIns="91425" tIns="91425">
            <a:noAutofit/>
          </a:bodyPr>
          <a:lstStyle/>
          <a:p>
            <a:pPr lvl="0" rtl="0">
              <a:spcBef>
                <a:spcPts val="0"/>
              </a:spcBef>
              <a:buNone/>
            </a:pPr>
            <a:r>
              <a:rPr b="1" lang="en"/>
              <a:t>What is a Fandom?</a:t>
            </a:r>
          </a:p>
        </p:txBody>
      </p:sp>
      <p:sp>
        <p:nvSpPr>
          <p:cNvPr id="205" name="Shape 205"/>
          <p:cNvSpPr txBox="1"/>
          <p:nvPr>
            <p:ph idx="1" type="subTitle"/>
          </p:nvPr>
        </p:nvSpPr>
        <p:spPr>
          <a:xfrm>
            <a:off x="1773750" y="3449654"/>
            <a:ext cx="5596499" cy="784799"/>
          </a:xfrm>
          <a:prstGeom prst="rect">
            <a:avLst/>
          </a:prstGeom>
        </p:spPr>
        <p:txBody>
          <a:bodyPr anchorCtr="0" anchor="t" bIns="91425" lIns="91425" rIns="91425" tIns="91425">
            <a:noAutofit/>
          </a:bodyPr>
          <a:lstStyle/>
          <a:p>
            <a:pPr lvl="0" rtl="0">
              <a:spcBef>
                <a:spcPts val="0"/>
              </a:spcBef>
              <a:buNone/>
            </a:pPr>
            <a:r>
              <a:rPr lang="en"/>
              <a:t>A community of fans surrounding a particular interest</a:t>
            </a:r>
          </a:p>
        </p:txBody>
      </p:sp>
      <p:sp>
        <p:nvSpPr>
          <p:cNvPr id="206" name="Shape 206"/>
          <p:cNvSpPr txBox="1"/>
          <p:nvPr/>
        </p:nvSpPr>
        <p:spPr>
          <a:xfrm>
            <a:off x="3050275" y="47550"/>
            <a:ext cx="2975400" cy="1990500"/>
          </a:xfrm>
          <a:prstGeom prst="rect">
            <a:avLst/>
          </a:prstGeom>
          <a:noFill/>
          <a:ln>
            <a:noFill/>
          </a:ln>
        </p:spPr>
        <p:txBody>
          <a:bodyPr anchorCtr="0" anchor="b" bIns="91425" lIns="91425" rIns="91425" tIns="91425">
            <a:noAutofit/>
          </a:bodyPr>
          <a:lstStyle/>
          <a:p>
            <a:pPr lvl="0" rtl="0" algn="ctr">
              <a:spcBef>
                <a:spcPts val="0"/>
              </a:spcBef>
              <a:buNone/>
            </a:pPr>
            <a:r>
              <a:rPr b="1" lang="en" sz="9600">
                <a:solidFill>
                  <a:srgbClr val="00ACC3"/>
                </a:solidFill>
                <a:latin typeface="Varela Round"/>
                <a:ea typeface="Varela Round"/>
                <a:cs typeface="Varela Round"/>
                <a:sym typeface="Varela Round"/>
              </a:rPr>
              <a:t>1</a:t>
            </a: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9" name="Shape 389"/>
        <p:cNvGrpSpPr/>
        <p:nvPr/>
      </p:nvGrpSpPr>
      <p:grpSpPr>
        <a:xfrm>
          <a:off x="0" y="0"/>
          <a:ext cx="0" cy="0"/>
          <a:chOff x="0" y="0"/>
          <a:chExt cx="0" cy="0"/>
        </a:xfrm>
      </p:grpSpPr>
      <p:sp>
        <p:nvSpPr>
          <p:cNvPr id="390" name="Shape 390"/>
          <p:cNvSpPr txBox="1"/>
          <p:nvPr>
            <p:ph type="ctrTitle"/>
          </p:nvPr>
        </p:nvSpPr>
        <p:spPr>
          <a:xfrm>
            <a:off x="2255425" y="1991825"/>
            <a:ext cx="4633200" cy="1159800"/>
          </a:xfrm>
          <a:prstGeom prst="rect">
            <a:avLst/>
          </a:prstGeom>
        </p:spPr>
        <p:txBody>
          <a:bodyPr anchorCtr="0" anchor="ctr" bIns="91425" lIns="91425" rIns="91425" tIns="91425">
            <a:noAutofit/>
          </a:bodyPr>
          <a:lstStyle/>
          <a:p>
            <a:pPr lvl="0" rtl="0">
              <a:spcBef>
                <a:spcPts val="0"/>
              </a:spcBef>
              <a:buNone/>
            </a:pPr>
            <a:r>
              <a:rPr b="1" lang="en"/>
              <a:t>Cosplay</a:t>
            </a: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4" name="Shape 394"/>
        <p:cNvGrpSpPr/>
        <p:nvPr/>
      </p:nvGrpSpPr>
      <p:grpSpPr>
        <a:xfrm>
          <a:off x="0" y="0"/>
          <a:ext cx="0" cy="0"/>
          <a:chOff x="0" y="0"/>
          <a:chExt cx="0" cy="0"/>
        </a:xfrm>
      </p:grpSpPr>
      <p:sp>
        <p:nvSpPr>
          <p:cNvPr id="395" name="Shape 395"/>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What is cosplay?</a:t>
            </a:r>
          </a:p>
        </p:txBody>
      </p:sp>
      <p:sp>
        <p:nvSpPr>
          <p:cNvPr id="396" name="Shape 396"/>
          <p:cNvSpPr txBox="1"/>
          <p:nvPr>
            <p:ph idx="1" type="body"/>
          </p:nvPr>
        </p:nvSpPr>
        <p:spPr>
          <a:xfrm>
            <a:off x="2891300" y="1778757"/>
            <a:ext cx="5275500" cy="2786099"/>
          </a:xfrm>
          <a:prstGeom prst="rect">
            <a:avLst/>
          </a:prstGeom>
        </p:spPr>
        <p:txBody>
          <a:bodyPr anchorCtr="0" anchor="t" bIns="91425" lIns="91425" rIns="91425" tIns="91425">
            <a:noAutofit/>
          </a:bodyPr>
          <a:lstStyle/>
          <a:p>
            <a:pPr indent="-374650" lvl="0" marL="457200" marR="0" rtl="0" algn="l">
              <a:lnSpc>
                <a:spcPct val="100000"/>
              </a:lnSpc>
              <a:spcBef>
                <a:spcPts val="600"/>
              </a:spcBef>
              <a:spcAft>
                <a:spcPts val="1000"/>
              </a:spcAft>
              <a:buSzPct val="100000"/>
            </a:pPr>
            <a:r>
              <a:rPr lang="en" sz="2300"/>
              <a:t>Cosplay is a combination of the words “costume play”</a:t>
            </a:r>
          </a:p>
          <a:p>
            <a:pPr indent="-374650" lvl="0" marL="457200" marR="0" rtl="0" algn="l">
              <a:lnSpc>
                <a:spcPct val="100000"/>
              </a:lnSpc>
              <a:spcBef>
                <a:spcPts val="600"/>
              </a:spcBef>
              <a:spcAft>
                <a:spcPts val="1000"/>
              </a:spcAft>
              <a:buSzPct val="100000"/>
            </a:pPr>
            <a:r>
              <a:rPr lang="en" sz="2300"/>
              <a:t>Cosplay is where fans dress up as and sometimes perform as their favorite characters</a:t>
            </a:r>
          </a:p>
        </p:txBody>
      </p:sp>
      <p:cxnSp>
        <p:nvCxnSpPr>
          <p:cNvPr id="397" name="Shape 397"/>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1" name="Shape 401"/>
        <p:cNvGrpSpPr/>
        <p:nvPr/>
      </p:nvGrpSpPr>
      <p:grpSpPr>
        <a:xfrm>
          <a:off x="0" y="0"/>
          <a:ext cx="0" cy="0"/>
          <a:chOff x="0" y="0"/>
          <a:chExt cx="0" cy="0"/>
        </a:xfrm>
      </p:grpSpPr>
      <p:cxnSp>
        <p:nvCxnSpPr>
          <p:cNvPr id="402" name="Shape 402"/>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pic>
        <p:nvPicPr>
          <p:cNvPr id="403" name="Shape 403"/>
          <p:cNvPicPr preferRelativeResize="0"/>
          <p:nvPr/>
        </p:nvPicPr>
        <p:blipFill>
          <a:blip r:embed="rId3">
            <a:alphaModFix/>
          </a:blip>
          <a:stretch>
            <a:fillRect/>
          </a:stretch>
        </p:blipFill>
        <p:spPr>
          <a:xfrm>
            <a:off x="2293550" y="557025"/>
            <a:ext cx="5903324" cy="4428975"/>
          </a:xfrm>
          <a:prstGeom prst="rect">
            <a:avLst/>
          </a:prstGeom>
          <a:noFill/>
          <a:ln>
            <a:noFill/>
          </a:ln>
        </p:spPr>
      </p:pic>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7" name="Shape 407"/>
        <p:cNvGrpSpPr/>
        <p:nvPr/>
      </p:nvGrpSpPr>
      <p:grpSpPr>
        <a:xfrm>
          <a:off x="0" y="0"/>
          <a:ext cx="0" cy="0"/>
          <a:chOff x="0" y="0"/>
          <a:chExt cx="0" cy="0"/>
        </a:xfrm>
      </p:grpSpPr>
      <p:sp>
        <p:nvSpPr>
          <p:cNvPr id="408" name="Shape 408"/>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Who cosplays?</a:t>
            </a:r>
          </a:p>
        </p:txBody>
      </p:sp>
      <p:sp>
        <p:nvSpPr>
          <p:cNvPr id="409" name="Shape 409"/>
          <p:cNvSpPr txBox="1"/>
          <p:nvPr>
            <p:ph idx="1" type="body"/>
          </p:nvPr>
        </p:nvSpPr>
        <p:spPr>
          <a:xfrm>
            <a:off x="2643275" y="1702550"/>
            <a:ext cx="5843100" cy="3067500"/>
          </a:xfrm>
          <a:prstGeom prst="rect">
            <a:avLst/>
          </a:prstGeom>
        </p:spPr>
        <p:txBody>
          <a:bodyPr anchorCtr="0" anchor="t" bIns="91425" lIns="91425" rIns="91425" tIns="91425">
            <a:noAutofit/>
          </a:bodyPr>
          <a:lstStyle/>
          <a:p>
            <a:pPr indent="-374650" lvl="0" marL="457200" marR="0" rtl="0" algn="l">
              <a:lnSpc>
                <a:spcPct val="100000"/>
              </a:lnSpc>
              <a:spcBef>
                <a:spcPts val="600"/>
              </a:spcBef>
              <a:spcAft>
                <a:spcPts val="1000"/>
              </a:spcAft>
              <a:buSzPct val="100000"/>
            </a:pPr>
            <a:r>
              <a:rPr lang="en" sz="2300"/>
              <a:t>Cosplayers are all ages</a:t>
            </a:r>
          </a:p>
          <a:p>
            <a:pPr indent="-374650" lvl="0" marL="457200" marR="0" rtl="0" algn="l">
              <a:lnSpc>
                <a:spcPct val="100000"/>
              </a:lnSpc>
              <a:spcBef>
                <a:spcPts val="600"/>
              </a:spcBef>
              <a:spcAft>
                <a:spcPts val="1000"/>
              </a:spcAft>
              <a:buSzPct val="100000"/>
            </a:pPr>
            <a:r>
              <a:rPr lang="en" sz="2300"/>
              <a:t>Some make homemade costumes, some buy packaged costumes, and some use pieces they buy from stores or the internet</a:t>
            </a:r>
          </a:p>
        </p:txBody>
      </p:sp>
      <p:cxnSp>
        <p:nvCxnSpPr>
          <p:cNvPr id="410" name="Shape 410"/>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4" name="Shape 414"/>
        <p:cNvGrpSpPr/>
        <p:nvPr/>
      </p:nvGrpSpPr>
      <p:grpSpPr>
        <a:xfrm>
          <a:off x="0" y="0"/>
          <a:ext cx="0" cy="0"/>
          <a:chOff x="0" y="0"/>
          <a:chExt cx="0" cy="0"/>
        </a:xfrm>
      </p:grpSpPr>
      <p:sp>
        <p:nvSpPr>
          <p:cNvPr id="415" name="Shape 415"/>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What can the library do?</a:t>
            </a:r>
          </a:p>
        </p:txBody>
      </p:sp>
      <p:sp>
        <p:nvSpPr>
          <p:cNvPr id="416" name="Shape 416"/>
          <p:cNvSpPr txBox="1"/>
          <p:nvPr>
            <p:ph idx="1" type="body"/>
          </p:nvPr>
        </p:nvSpPr>
        <p:spPr>
          <a:xfrm>
            <a:off x="2795675" y="1778749"/>
            <a:ext cx="5371200" cy="3067500"/>
          </a:xfrm>
          <a:prstGeom prst="rect">
            <a:avLst/>
          </a:prstGeom>
        </p:spPr>
        <p:txBody>
          <a:bodyPr anchorCtr="0" anchor="t" bIns="91425" lIns="91425" rIns="91425" tIns="91425">
            <a:noAutofit/>
          </a:bodyPr>
          <a:lstStyle/>
          <a:p>
            <a:pPr indent="-374650" lvl="0" marL="457200" marR="0" rtl="0" algn="l">
              <a:lnSpc>
                <a:spcPct val="100000"/>
              </a:lnSpc>
              <a:spcBef>
                <a:spcPts val="600"/>
              </a:spcBef>
              <a:spcAft>
                <a:spcPts val="1000"/>
              </a:spcAft>
              <a:buSzPct val="100000"/>
            </a:pPr>
            <a:r>
              <a:rPr lang="en" sz="2300"/>
              <a:t>Hold cosplay meet ups or events</a:t>
            </a:r>
          </a:p>
          <a:p>
            <a:pPr indent="-374650" lvl="0" marL="457200" marR="0" rtl="0" algn="l">
              <a:lnSpc>
                <a:spcPct val="100000"/>
              </a:lnSpc>
              <a:spcBef>
                <a:spcPts val="600"/>
              </a:spcBef>
              <a:spcAft>
                <a:spcPts val="1000"/>
              </a:spcAft>
              <a:buSzPct val="100000"/>
            </a:pPr>
            <a:r>
              <a:rPr lang="en" sz="2300"/>
              <a:t>Provide books about sewing or costume making</a:t>
            </a:r>
          </a:p>
          <a:p>
            <a:pPr indent="-374650" lvl="0" marL="457200" marR="0" rtl="0" algn="l">
              <a:lnSpc>
                <a:spcPct val="100000"/>
              </a:lnSpc>
              <a:spcBef>
                <a:spcPts val="600"/>
              </a:spcBef>
              <a:spcAft>
                <a:spcPts val="1000"/>
              </a:spcAft>
              <a:buSzPct val="100000"/>
            </a:pPr>
            <a:r>
              <a:rPr lang="en" sz="2300"/>
              <a:t>Put a sewing machine in your makerspace</a:t>
            </a:r>
          </a:p>
        </p:txBody>
      </p:sp>
      <p:cxnSp>
        <p:nvCxnSpPr>
          <p:cNvPr id="417" name="Shape 417"/>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1" name="Shape 421"/>
        <p:cNvGrpSpPr/>
        <p:nvPr/>
      </p:nvGrpSpPr>
      <p:grpSpPr>
        <a:xfrm>
          <a:off x="0" y="0"/>
          <a:ext cx="0" cy="0"/>
          <a:chOff x="0" y="0"/>
          <a:chExt cx="0" cy="0"/>
        </a:xfrm>
      </p:grpSpPr>
      <p:sp>
        <p:nvSpPr>
          <p:cNvPr id="422" name="Shape 422"/>
          <p:cNvSpPr txBox="1"/>
          <p:nvPr>
            <p:ph type="ctrTitle"/>
          </p:nvPr>
        </p:nvSpPr>
        <p:spPr>
          <a:xfrm>
            <a:off x="2255425" y="1991825"/>
            <a:ext cx="4633200" cy="1159800"/>
          </a:xfrm>
          <a:prstGeom prst="rect">
            <a:avLst/>
          </a:prstGeom>
        </p:spPr>
        <p:txBody>
          <a:bodyPr anchorCtr="0" anchor="ctr" bIns="91425" lIns="91425" rIns="91425" tIns="91425">
            <a:noAutofit/>
          </a:bodyPr>
          <a:lstStyle/>
          <a:p>
            <a:pPr lvl="0" rtl="0">
              <a:spcBef>
                <a:spcPts val="0"/>
              </a:spcBef>
              <a:buNone/>
            </a:pPr>
            <a:r>
              <a:rPr b="1" lang="en"/>
              <a:t>Fanvids</a:t>
            </a:r>
          </a:p>
        </p:txBody>
      </p:sp>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6" name="Shape 426"/>
        <p:cNvGrpSpPr/>
        <p:nvPr/>
      </p:nvGrpSpPr>
      <p:grpSpPr>
        <a:xfrm>
          <a:off x="0" y="0"/>
          <a:ext cx="0" cy="0"/>
          <a:chOff x="0" y="0"/>
          <a:chExt cx="0" cy="0"/>
        </a:xfrm>
      </p:grpSpPr>
      <p:sp>
        <p:nvSpPr>
          <p:cNvPr id="427" name="Shape 427"/>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What are fanvids?</a:t>
            </a:r>
          </a:p>
        </p:txBody>
      </p:sp>
      <p:sp>
        <p:nvSpPr>
          <p:cNvPr id="428" name="Shape 428"/>
          <p:cNvSpPr txBox="1"/>
          <p:nvPr>
            <p:ph idx="1" type="body"/>
          </p:nvPr>
        </p:nvSpPr>
        <p:spPr>
          <a:xfrm>
            <a:off x="2738900" y="1702550"/>
            <a:ext cx="5918100" cy="2786100"/>
          </a:xfrm>
          <a:prstGeom prst="rect">
            <a:avLst/>
          </a:prstGeom>
        </p:spPr>
        <p:txBody>
          <a:bodyPr anchorCtr="0" anchor="t" bIns="91425" lIns="91425" rIns="91425" tIns="91425">
            <a:noAutofit/>
          </a:bodyPr>
          <a:lstStyle/>
          <a:p>
            <a:pPr indent="-355600" lvl="0" marL="457200" marR="0" rtl="0" algn="l">
              <a:lnSpc>
                <a:spcPct val="100000"/>
              </a:lnSpc>
              <a:spcBef>
                <a:spcPts val="600"/>
              </a:spcBef>
              <a:spcAft>
                <a:spcPts val="1000"/>
              </a:spcAft>
              <a:buSzPct val="100000"/>
            </a:pPr>
            <a:r>
              <a:rPr lang="en" sz="2000"/>
              <a:t>Fans download videoclips from their favorite movies or TV shows and edit them together to form a new narrative or set them to music</a:t>
            </a:r>
          </a:p>
          <a:p>
            <a:pPr indent="-355600" lvl="0" marL="457200" marR="0" rtl="0" algn="l">
              <a:lnSpc>
                <a:spcPct val="100000"/>
              </a:lnSpc>
              <a:spcBef>
                <a:spcPts val="600"/>
              </a:spcBef>
              <a:spcAft>
                <a:spcPts val="1000"/>
              </a:spcAft>
              <a:buSzPct val="100000"/>
            </a:pPr>
            <a:r>
              <a:rPr lang="en" sz="2000"/>
              <a:t>Fans dress up in cosplay to shoot their own videos</a:t>
            </a:r>
          </a:p>
          <a:p>
            <a:pPr indent="-355600" lvl="0" marL="457200" marR="0" rtl="0" algn="l">
              <a:lnSpc>
                <a:spcPct val="100000"/>
              </a:lnSpc>
              <a:spcBef>
                <a:spcPts val="600"/>
              </a:spcBef>
              <a:spcAft>
                <a:spcPts val="1000"/>
              </a:spcAft>
              <a:buSzPct val="100000"/>
            </a:pPr>
            <a:r>
              <a:rPr lang="en" sz="2000"/>
              <a:t>Fans perform music from the show, create meta videos, craft tutorials, and more.</a:t>
            </a:r>
          </a:p>
        </p:txBody>
      </p:sp>
      <p:cxnSp>
        <p:nvCxnSpPr>
          <p:cNvPr id="429" name="Shape 429"/>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3" name="Shape 433"/>
        <p:cNvGrpSpPr/>
        <p:nvPr/>
      </p:nvGrpSpPr>
      <p:grpSpPr>
        <a:xfrm>
          <a:off x="0" y="0"/>
          <a:ext cx="0" cy="0"/>
          <a:chOff x="0" y="0"/>
          <a:chExt cx="0" cy="0"/>
        </a:xfrm>
      </p:grpSpPr>
      <p:sp>
        <p:nvSpPr>
          <p:cNvPr id="434" name="Shape 434"/>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What can the library do?</a:t>
            </a:r>
          </a:p>
        </p:txBody>
      </p:sp>
      <p:sp>
        <p:nvSpPr>
          <p:cNvPr id="435" name="Shape 435"/>
          <p:cNvSpPr txBox="1"/>
          <p:nvPr>
            <p:ph idx="1" type="body"/>
          </p:nvPr>
        </p:nvSpPr>
        <p:spPr>
          <a:xfrm>
            <a:off x="2738900" y="1550150"/>
            <a:ext cx="5918100" cy="2786100"/>
          </a:xfrm>
          <a:prstGeom prst="rect">
            <a:avLst/>
          </a:prstGeom>
        </p:spPr>
        <p:txBody>
          <a:bodyPr anchorCtr="0" anchor="t" bIns="91425" lIns="91425" rIns="91425" tIns="91425">
            <a:noAutofit/>
          </a:bodyPr>
          <a:lstStyle/>
          <a:p>
            <a:pPr indent="-374650" lvl="0" marL="457200" marR="0" rtl="0" algn="l">
              <a:lnSpc>
                <a:spcPct val="100000"/>
              </a:lnSpc>
              <a:spcBef>
                <a:spcPts val="600"/>
              </a:spcBef>
              <a:spcAft>
                <a:spcPts val="1000"/>
              </a:spcAft>
              <a:buSzPct val="100000"/>
            </a:pPr>
            <a:r>
              <a:rPr lang="en" sz="2300"/>
              <a:t>Provide video editing software</a:t>
            </a:r>
          </a:p>
          <a:p>
            <a:pPr indent="-374650" lvl="0" marL="457200" marR="0" rtl="0" algn="l">
              <a:lnSpc>
                <a:spcPct val="100000"/>
              </a:lnSpc>
              <a:spcBef>
                <a:spcPts val="600"/>
              </a:spcBef>
              <a:spcAft>
                <a:spcPts val="1000"/>
              </a:spcAft>
              <a:buSzPct val="100000"/>
            </a:pPr>
            <a:r>
              <a:rPr lang="en" sz="2300"/>
              <a:t>Offer video cameras as part of your makerspace</a:t>
            </a:r>
          </a:p>
          <a:p>
            <a:pPr indent="-374650" lvl="0" marL="457200" marR="0" rtl="0" algn="l">
              <a:lnSpc>
                <a:spcPct val="100000"/>
              </a:lnSpc>
              <a:spcBef>
                <a:spcPts val="600"/>
              </a:spcBef>
              <a:spcAft>
                <a:spcPts val="1000"/>
              </a:spcAft>
              <a:buSzPct val="100000"/>
            </a:pPr>
            <a:r>
              <a:rPr lang="en" sz="2300"/>
              <a:t>Allow people the space to shoot their own videos in the library. </a:t>
            </a:r>
          </a:p>
          <a:p>
            <a:pPr indent="-374650" lvl="0" marL="457200" marR="0" rtl="0" algn="l">
              <a:lnSpc>
                <a:spcPct val="100000"/>
              </a:lnSpc>
              <a:spcBef>
                <a:spcPts val="600"/>
              </a:spcBef>
              <a:spcAft>
                <a:spcPts val="1000"/>
              </a:spcAft>
              <a:buSzPct val="100000"/>
            </a:pPr>
            <a:r>
              <a:rPr lang="en" sz="2300"/>
              <a:t>Offer a workshop on copyright &amp; youtube so their vids don’t get taken down!</a:t>
            </a:r>
          </a:p>
        </p:txBody>
      </p:sp>
      <p:cxnSp>
        <p:nvCxnSpPr>
          <p:cNvPr id="436" name="Shape 436"/>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0" name="Shape 440"/>
        <p:cNvGrpSpPr/>
        <p:nvPr/>
      </p:nvGrpSpPr>
      <p:grpSpPr>
        <a:xfrm>
          <a:off x="0" y="0"/>
          <a:ext cx="0" cy="0"/>
          <a:chOff x="0" y="0"/>
          <a:chExt cx="0" cy="0"/>
        </a:xfrm>
      </p:grpSpPr>
      <p:sp>
        <p:nvSpPr>
          <p:cNvPr id="441" name="Shape 441"/>
          <p:cNvSpPr txBox="1"/>
          <p:nvPr>
            <p:ph type="ctrTitle"/>
          </p:nvPr>
        </p:nvSpPr>
        <p:spPr>
          <a:xfrm>
            <a:off x="1773750" y="2421550"/>
            <a:ext cx="5596500" cy="1159800"/>
          </a:xfrm>
          <a:prstGeom prst="rect">
            <a:avLst/>
          </a:prstGeom>
        </p:spPr>
        <p:txBody>
          <a:bodyPr anchorCtr="0" anchor="b" bIns="91425" lIns="91425" rIns="91425" tIns="91425">
            <a:noAutofit/>
          </a:bodyPr>
          <a:lstStyle/>
          <a:p>
            <a:pPr lvl="0" rtl="0">
              <a:spcBef>
                <a:spcPts val="0"/>
              </a:spcBef>
              <a:buNone/>
            </a:pPr>
            <a:r>
              <a:rPr b="1" lang="en"/>
              <a:t>Fandom Programs</a:t>
            </a:r>
          </a:p>
        </p:txBody>
      </p:sp>
      <p:sp>
        <p:nvSpPr>
          <p:cNvPr id="442" name="Shape 442"/>
          <p:cNvSpPr txBox="1"/>
          <p:nvPr>
            <p:ph idx="1" type="subTitle"/>
          </p:nvPr>
        </p:nvSpPr>
        <p:spPr>
          <a:xfrm>
            <a:off x="1773750" y="3449654"/>
            <a:ext cx="5596500" cy="784800"/>
          </a:xfrm>
          <a:prstGeom prst="rect">
            <a:avLst/>
          </a:prstGeom>
        </p:spPr>
        <p:txBody>
          <a:bodyPr anchorCtr="0" anchor="t" bIns="91425" lIns="91425" rIns="91425" tIns="91425">
            <a:noAutofit/>
          </a:bodyPr>
          <a:lstStyle/>
          <a:p>
            <a:pPr lvl="0">
              <a:spcBef>
                <a:spcPts val="0"/>
              </a:spcBef>
              <a:buNone/>
            </a:pPr>
            <a:r>
              <a:rPr lang="en"/>
              <a:t>Parties, crafts, and watch-alongs, </a:t>
            </a:r>
          </a:p>
          <a:p>
            <a:pPr lvl="0" rtl="0">
              <a:spcBef>
                <a:spcPts val="0"/>
              </a:spcBef>
              <a:buNone/>
            </a:pPr>
            <a:r>
              <a:rPr lang="en"/>
              <a:t>oh my!</a:t>
            </a:r>
          </a:p>
        </p:txBody>
      </p:sp>
      <p:sp>
        <p:nvSpPr>
          <p:cNvPr id="443" name="Shape 443"/>
          <p:cNvSpPr txBox="1"/>
          <p:nvPr/>
        </p:nvSpPr>
        <p:spPr>
          <a:xfrm>
            <a:off x="3050275" y="47550"/>
            <a:ext cx="2975400" cy="1990500"/>
          </a:xfrm>
          <a:prstGeom prst="rect">
            <a:avLst/>
          </a:prstGeom>
          <a:noFill/>
          <a:ln>
            <a:noFill/>
          </a:ln>
        </p:spPr>
        <p:txBody>
          <a:bodyPr anchorCtr="0" anchor="b" bIns="91425" lIns="91425" rIns="91425" tIns="91425">
            <a:noAutofit/>
          </a:bodyPr>
          <a:lstStyle/>
          <a:p>
            <a:pPr lvl="0" rtl="0" algn="ctr">
              <a:spcBef>
                <a:spcPts val="0"/>
              </a:spcBef>
              <a:buNone/>
            </a:pPr>
            <a:r>
              <a:rPr b="1" lang="en" sz="9600">
                <a:solidFill>
                  <a:srgbClr val="00ACC3"/>
                </a:solidFill>
                <a:latin typeface="Varela Round"/>
                <a:ea typeface="Varela Round"/>
                <a:cs typeface="Varela Round"/>
                <a:sym typeface="Varela Round"/>
              </a:rPr>
              <a:t>6</a:t>
            </a:r>
          </a:p>
        </p:txBody>
      </p:sp>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7" name="Shape 447"/>
        <p:cNvGrpSpPr/>
        <p:nvPr/>
      </p:nvGrpSpPr>
      <p:grpSpPr>
        <a:xfrm>
          <a:off x="0" y="0"/>
          <a:ext cx="0" cy="0"/>
          <a:chOff x="0" y="0"/>
          <a:chExt cx="0" cy="0"/>
        </a:xfrm>
      </p:grpSpPr>
      <p:sp>
        <p:nvSpPr>
          <p:cNvPr id="448" name="Shape 448"/>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Fandom as a social experience</a:t>
            </a:r>
          </a:p>
        </p:txBody>
      </p:sp>
      <p:sp>
        <p:nvSpPr>
          <p:cNvPr id="449" name="Shape 449"/>
          <p:cNvSpPr txBox="1"/>
          <p:nvPr>
            <p:ph idx="1" type="body"/>
          </p:nvPr>
        </p:nvSpPr>
        <p:spPr>
          <a:xfrm>
            <a:off x="2738900" y="1550150"/>
            <a:ext cx="5918100" cy="2786100"/>
          </a:xfrm>
          <a:prstGeom prst="rect">
            <a:avLst/>
          </a:prstGeom>
        </p:spPr>
        <p:txBody>
          <a:bodyPr anchorCtr="0" anchor="t" bIns="91425" lIns="91425" rIns="91425" tIns="91425">
            <a:noAutofit/>
          </a:bodyPr>
          <a:lstStyle/>
          <a:p>
            <a:pPr indent="-374650" lvl="0" marL="457200" marR="0" rtl="0" algn="l">
              <a:lnSpc>
                <a:spcPct val="100000"/>
              </a:lnSpc>
              <a:spcBef>
                <a:spcPts val="600"/>
              </a:spcBef>
              <a:spcAft>
                <a:spcPts val="1000"/>
              </a:spcAft>
              <a:buSzPct val="100000"/>
            </a:pPr>
            <a:r>
              <a:rPr lang="en" sz="2300"/>
              <a:t>The best thing about fandom: You’re not alone in loving the thing! The whole </a:t>
            </a:r>
            <a:r>
              <a:rPr b="1" lang="en" sz="2300"/>
              <a:t>point</a:t>
            </a:r>
            <a:r>
              <a:rPr lang="en" sz="2300"/>
              <a:t> is community.</a:t>
            </a:r>
          </a:p>
          <a:p>
            <a:pPr indent="-374650" lvl="0" marL="457200" marR="0" rtl="0" algn="l">
              <a:lnSpc>
                <a:spcPct val="100000"/>
              </a:lnSpc>
              <a:spcBef>
                <a:spcPts val="600"/>
              </a:spcBef>
              <a:spcAft>
                <a:spcPts val="1000"/>
              </a:spcAft>
              <a:buSzPct val="100000"/>
            </a:pPr>
            <a:r>
              <a:rPr lang="en" sz="2300"/>
              <a:t>An automatic point of connection; something in common</a:t>
            </a:r>
          </a:p>
          <a:p>
            <a:pPr indent="-374650" lvl="0" marL="457200" marR="0" rtl="0" algn="l">
              <a:lnSpc>
                <a:spcPct val="100000"/>
              </a:lnSpc>
              <a:spcBef>
                <a:spcPts val="600"/>
              </a:spcBef>
              <a:spcAft>
                <a:spcPts val="1000"/>
              </a:spcAft>
              <a:buSzPct val="100000"/>
            </a:pPr>
            <a:r>
              <a:rPr lang="en" sz="2300"/>
              <a:t>The library can facilitate</a:t>
            </a:r>
          </a:p>
        </p:txBody>
      </p:sp>
      <p:cxnSp>
        <p:nvCxnSpPr>
          <p:cNvPr id="450" name="Shape 450"/>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 name="Shape 210"/>
        <p:cNvGrpSpPr/>
        <p:nvPr/>
      </p:nvGrpSpPr>
      <p:grpSpPr>
        <a:xfrm>
          <a:off x="0" y="0"/>
          <a:ext cx="0" cy="0"/>
          <a:chOff x="0" y="0"/>
          <a:chExt cx="0" cy="0"/>
        </a:xfrm>
      </p:grpSpPr>
      <p:sp>
        <p:nvSpPr>
          <p:cNvPr id="211" name="Shape 211"/>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Fandom is...</a:t>
            </a:r>
          </a:p>
        </p:txBody>
      </p:sp>
      <p:sp>
        <p:nvSpPr>
          <p:cNvPr id="212" name="Shape 212"/>
          <p:cNvSpPr txBox="1"/>
          <p:nvPr>
            <p:ph idx="1" type="body"/>
          </p:nvPr>
        </p:nvSpPr>
        <p:spPr>
          <a:xfrm>
            <a:off x="2935875" y="1373357"/>
            <a:ext cx="5275500" cy="2786100"/>
          </a:xfrm>
          <a:prstGeom prst="rect">
            <a:avLst/>
          </a:prstGeom>
        </p:spPr>
        <p:txBody>
          <a:bodyPr anchorCtr="0" anchor="t" bIns="91425" lIns="91425" rIns="91425" tIns="91425">
            <a:noAutofit/>
          </a:bodyPr>
          <a:lstStyle/>
          <a:p>
            <a:pPr lvl="0" rtl="0">
              <a:lnSpc>
                <a:spcPct val="115000"/>
              </a:lnSpc>
              <a:spcBef>
                <a:spcPts val="0"/>
              </a:spcBef>
              <a:spcAft>
                <a:spcPts val="900"/>
              </a:spcAft>
              <a:buNone/>
            </a:pPr>
            <a:r>
              <a:t/>
            </a:r>
            <a:endParaRPr/>
          </a:p>
          <a:p>
            <a:pPr lvl="0" rtl="0">
              <a:lnSpc>
                <a:spcPct val="115000"/>
              </a:lnSpc>
              <a:spcBef>
                <a:spcPts val="0"/>
              </a:spcBef>
              <a:spcAft>
                <a:spcPts val="900"/>
              </a:spcAft>
              <a:buNone/>
            </a:pPr>
            <a:r>
              <a:rPr lang="en"/>
              <a:t>The fan community for a book, movie, television show, game, band, etc.</a:t>
            </a:r>
          </a:p>
          <a:p>
            <a:pPr lvl="0" rtl="0">
              <a:lnSpc>
                <a:spcPct val="115000"/>
              </a:lnSpc>
              <a:spcBef>
                <a:spcPts val="0"/>
              </a:spcBef>
              <a:spcAft>
                <a:spcPts val="900"/>
              </a:spcAft>
              <a:buNone/>
            </a:pPr>
            <a:r>
              <a:t/>
            </a:r>
            <a:endParaRPr sz="1500"/>
          </a:p>
          <a:p>
            <a:pPr lvl="0" rtl="0">
              <a:lnSpc>
                <a:spcPct val="115000"/>
              </a:lnSpc>
              <a:spcBef>
                <a:spcPts val="0"/>
              </a:spcBef>
              <a:spcAft>
                <a:spcPts val="900"/>
              </a:spcAft>
              <a:buNone/>
            </a:pPr>
            <a:r>
              <a:rPr lang="en"/>
              <a:t>There is a fandom for just about everything.</a:t>
            </a:r>
          </a:p>
        </p:txBody>
      </p:sp>
      <p:cxnSp>
        <p:nvCxnSpPr>
          <p:cNvPr id="213" name="Shape 213"/>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4" name="Shape 454"/>
        <p:cNvGrpSpPr/>
        <p:nvPr/>
      </p:nvGrpSpPr>
      <p:grpSpPr>
        <a:xfrm>
          <a:off x="0" y="0"/>
          <a:ext cx="0" cy="0"/>
          <a:chOff x="0" y="0"/>
          <a:chExt cx="0" cy="0"/>
        </a:xfrm>
      </p:grpSpPr>
      <p:sp>
        <p:nvSpPr>
          <p:cNvPr id="455" name="Shape 455"/>
          <p:cNvSpPr txBox="1"/>
          <p:nvPr>
            <p:ph idx="4294967295" type="ctrTitle"/>
          </p:nvPr>
        </p:nvSpPr>
        <p:spPr>
          <a:xfrm>
            <a:off x="1008100" y="914500"/>
            <a:ext cx="7313100" cy="2112300"/>
          </a:xfrm>
          <a:prstGeom prst="rect">
            <a:avLst/>
          </a:prstGeom>
        </p:spPr>
        <p:txBody>
          <a:bodyPr anchorCtr="0" anchor="b" bIns="91425" lIns="91425" rIns="91425" tIns="91425">
            <a:noAutofit/>
          </a:bodyPr>
          <a:lstStyle/>
          <a:p>
            <a:pPr lvl="0" rtl="0" algn="ctr">
              <a:spcBef>
                <a:spcPts val="0"/>
              </a:spcBef>
              <a:buNone/>
            </a:pPr>
            <a:r>
              <a:rPr lang="en" sz="6000"/>
              <a:t>The Harry Potter Alliance</a:t>
            </a:r>
          </a:p>
          <a:p>
            <a:pPr lvl="0" rtl="0" algn="ctr">
              <a:spcBef>
                <a:spcPts val="0"/>
              </a:spcBef>
              <a:buNone/>
            </a:pPr>
            <a:r>
              <a:rPr lang="en" sz="6000"/>
              <a:t>@ YOUR Library</a:t>
            </a:r>
          </a:p>
        </p:txBody>
      </p:sp>
      <p:sp>
        <p:nvSpPr>
          <p:cNvPr id="456" name="Shape 456"/>
          <p:cNvSpPr txBox="1"/>
          <p:nvPr>
            <p:ph idx="4294967295" type="subTitle"/>
          </p:nvPr>
        </p:nvSpPr>
        <p:spPr>
          <a:xfrm>
            <a:off x="1218375" y="2878825"/>
            <a:ext cx="7214100" cy="784800"/>
          </a:xfrm>
          <a:prstGeom prst="rect">
            <a:avLst/>
          </a:prstGeom>
        </p:spPr>
        <p:txBody>
          <a:bodyPr anchorCtr="0" anchor="t" bIns="91425" lIns="91425" rIns="91425" tIns="91425">
            <a:noAutofit/>
          </a:bodyPr>
          <a:lstStyle/>
          <a:p>
            <a:pPr lvl="0" rtl="0" algn="ctr">
              <a:spcBef>
                <a:spcPts val="0"/>
              </a:spcBef>
              <a:buNone/>
            </a:pPr>
            <a:r>
              <a:rPr lang="en">
                <a:solidFill>
                  <a:schemeClr val="accent5"/>
                </a:solidFill>
              </a:rPr>
              <a:t>Fandoms and the Power of Good</a:t>
            </a:r>
          </a:p>
          <a:p>
            <a:pPr lvl="0" rtl="0" algn="ctr">
              <a:spcBef>
                <a:spcPts val="0"/>
              </a:spcBef>
              <a:buNone/>
            </a:pPr>
            <a:r>
              <a:rPr lang="en" sz="1800">
                <a:solidFill>
                  <a:schemeClr val="dk2"/>
                </a:solidFill>
              </a:rPr>
              <a:t>Get your teens involved in their community and fighting for causes that matter to them!</a:t>
            </a:r>
          </a:p>
          <a:p>
            <a:pPr lvl="0" rtl="0" algn="ctr">
              <a:spcBef>
                <a:spcPts val="0"/>
              </a:spcBef>
              <a:buNone/>
            </a:pPr>
            <a:r>
              <a:t/>
            </a:r>
            <a:endParaRPr sz="1800">
              <a:solidFill>
                <a:schemeClr val="dk2"/>
              </a:solidFill>
            </a:endParaRPr>
          </a:p>
        </p:txBody>
      </p:sp>
      <p:sp>
        <p:nvSpPr>
          <p:cNvPr id="457" name="Shape 457"/>
          <p:cNvSpPr/>
          <p:nvPr/>
        </p:nvSpPr>
        <p:spPr>
          <a:xfrm>
            <a:off x="6161400" y="3910900"/>
            <a:ext cx="971700" cy="971700"/>
          </a:xfrm>
          <a:prstGeom prst="donut">
            <a:avLst>
              <a:gd fmla="val 12811" name="adj"/>
            </a:avLst>
          </a:prstGeom>
          <a:solidFill>
            <a:srgbClr val="BBCD00">
              <a:alpha val="86670"/>
            </a:srgbClr>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1" name="Shape 461"/>
        <p:cNvGrpSpPr/>
        <p:nvPr/>
      </p:nvGrpSpPr>
      <p:grpSpPr>
        <a:xfrm>
          <a:off x="0" y="0"/>
          <a:ext cx="0" cy="0"/>
          <a:chOff x="0" y="0"/>
          <a:chExt cx="0" cy="0"/>
        </a:xfrm>
      </p:grpSpPr>
      <p:sp>
        <p:nvSpPr>
          <p:cNvPr id="462" name="Shape 462"/>
          <p:cNvSpPr txBox="1"/>
          <p:nvPr>
            <p:ph idx="1" type="body"/>
          </p:nvPr>
        </p:nvSpPr>
        <p:spPr>
          <a:xfrm>
            <a:off x="1798400" y="264275"/>
            <a:ext cx="5916900" cy="984600"/>
          </a:xfrm>
          <a:prstGeom prst="rect">
            <a:avLst/>
          </a:prstGeom>
        </p:spPr>
        <p:txBody>
          <a:bodyPr anchorCtr="0" anchor="t" bIns="91425" lIns="91425" rIns="91425" tIns="91425">
            <a:noAutofit/>
          </a:bodyPr>
          <a:lstStyle/>
          <a:p>
            <a:pPr lvl="0" algn="ctr">
              <a:lnSpc>
                <a:spcPct val="150000"/>
              </a:lnSpc>
              <a:spcBef>
                <a:spcPts val="0"/>
              </a:spcBef>
              <a:spcAft>
                <a:spcPts val="1100"/>
              </a:spcAft>
              <a:buClr>
                <a:schemeClr val="dk1"/>
              </a:buClr>
              <a:buSzPct val="61111"/>
              <a:buFont typeface="Arial"/>
              <a:buNone/>
            </a:pPr>
            <a:r>
              <a:rPr lang="en">
                <a:solidFill>
                  <a:srgbClr val="617A86"/>
                </a:solidFill>
              </a:rPr>
              <a:t>The Harry Potter Alliance turns fans into heroes.</a:t>
            </a:r>
          </a:p>
          <a:p>
            <a:pPr lvl="0" rtl="0" algn="ctr">
              <a:lnSpc>
                <a:spcPct val="150000"/>
              </a:lnSpc>
              <a:spcBef>
                <a:spcPts val="0"/>
              </a:spcBef>
              <a:spcAft>
                <a:spcPts val="1100"/>
              </a:spcAft>
              <a:buClr>
                <a:schemeClr val="dk1"/>
              </a:buClr>
              <a:buSzPct val="61111"/>
              <a:buFont typeface="Arial"/>
              <a:buNone/>
            </a:pPr>
            <a:r>
              <a:rPr lang="en">
                <a:solidFill>
                  <a:srgbClr val="617A86"/>
                </a:solidFill>
              </a:rPr>
              <a:t>We’re changing the world by making activism accessible through the power of story. </a:t>
            </a:r>
          </a:p>
          <a:p>
            <a:pPr lvl="0" rtl="0" algn="ctr">
              <a:lnSpc>
                <a:spcPct val="150000"/>
              </a:lnSpc>
              <a:spcBef>
                <a:spcPts val="0"/>
              </a:spcBef>
              <a:spcAft>
                <a:spcPts val="1100"/>
              </a:spcAft>
              <a:buClr>
                <a:schemeClr val="dk1"/>
              </a:buClr>
              <a:buSzPct val="61111"/>
              <a:buFont typeface="Arial"/>
              <a:buNone/>
            </a:pPr>
            <a:r>
              <a:rPr lang="en" u="sng">
                <a:solidFill>
                  <a:schemeClr val="hlink"/>
                </a:solidFill>
                <a:hlinkClick r:id="rId3"/>
              </a:rPr>
              <a:t>https://dobbysfavoritesock.wordpress.com/</a:t>
            </a:r>
          </a:p>
          <a:p>
            <a:pPr lvl="0" algn="ctr">
              <a:lnSpc>
                <a:spcPct val="150000"/>
              </a:lnSpc>
              <a:spcBef>
                <a:spcPts val="0"/>
              </a:spcBef>
              <a:spcAft>
                <a:spcPts val="1100"/>
              </a:spcAft>
              <a:buClr>
                <a:schemeClr val="dk1"/>
              </a:buClr>
              <a:buSzPct val="61111"/>
              <a:buFont typeface="Arial"/>
              <a:buNone/>
            </a:pPr>
            <a:r>
              <a:t/>
            </a:r>
            <a:endParaRPr/>
          </a:p>
          <a:p>
            <a:pPr lvl="0">
              <a:spcBef>
                <a:spcPts val="0"/>
              </a:spcBef>
              <a:buNone/>
            </a:pPr>
            <a:r>
              <a:t/>
            </a:r>
            <a:endParaRPr b="1"/>
          </a:p>
        </p:txBody>
      </p:sp>
      <p:pic>
        <p:nvPicPr>
          <p:cNvPr id="463" name="Shape 463"/>
          <p:cNvPicPr preferRelativeResize="0"/>
          <p:nvPr/>
        </p:nvPicPr>
        <p:blipFill>
          <a:blip r:embed="rId4">
            <a:alphaModFix/>
          </a:blip>
          <a:stretch>
            <a:fillRect/>
          </a:stretch>
        </p:blipFill>
        <p:spPr>
          <a:xfrm>
            <a:off x="564000" y="474625"/>
            <a:ext cx="1518775" cy="1565499"/>
          </a:xfrm>
          <a:prstGeom prst="rect">
            <a:avLst/>
          </a:prstGeom>
          <a:noFill/>
          <a:ln>
            <a:noFill/>
          </a:ln>
        </p:spPr>
      </p:pic>
      <p:sp>
        <p:nvSpPr>
          <p:cNvPr id="464" name="Shape 464"/>
          <p:cNvSpPr txBox="1"/>
          <p:nvPr/>
        </p:nvSpPr>
        <p:spPr>
          <a:xfrm>
            <a:off x="4012675" y="2365187"/>
            <a:ext cx="4315200" cy="831000"/>
          </a:xfrm>
          <a:prstGeom prst="rect">
            <a:avLst/>
          </a:prstGeom>
          <a:noFill/>
          <a:ln>
            <a:noFill/>
          </a:ln>
        </p:spPr>
        <p:txBody>
          <a:bodyPr anchorCtr="0" anchor="t" bIns="91425" lIns="91425" rIns="91425" tIns="91425">
            <a:noAutofit/>
          </a:bodyPr>
          <a:lstStyle/>
          <a:p>
            <a:pPr indent="-228600" lvl="0" marL="457200" rtl="0">
              <a:spcBef>
                <a:spcPts val="0"/>
              </a:spcBef>
              <a:buClr>
                <a:schemeClr val="accent2"/>
              </a:buClr>
              <a:buFont typeface="Varela Round"/>
              <a:buChar char="●"/>
            </a:pPr>
            <a:r>
              <a:rPr lang="en">
                <a:solidFill>
                  <a:schemeClr val="accent2"/>
                </a:solidFill>
                <a:latin typeface="Varela Round"/>
                <a:ea typeface="Varela Round"/>
                <a:cs typeface="Varela Round"/>
                <a:sym typeface="Varela Round"/>
              </a:rPr>
              <a:t>Library-specific chapters</a:t>
            </a:r>
          </a:p>
          <a:p>
            <a:pPr indent="-228600" lvl="0" marL="457200" rtl="0">
              <a:spcBef>
                <a:spcPts val="0"/>
              </a:spcBef>
              <a:buClr>
                <a:schemeClr val="accent2"/>
              </a:buClr>
              <a:buFont typeface="Varela Round"/>
              <a:buChar char="●"/>
            </a:pPr>
            <a:r>
              <a:rPr lang="en">
                <a:solidFill>
                  <a:schemeClr val="accent2"/>
                </a:solidFill>
                <a:latin typeface="Varela Round"/>
                <a:ea typeface="Varela Round"/>
                <a:cs typeface="Varela Round"/>
                <a:sym typeface="Varela Round"/>
              </a:rPr>
              <a:t>Yearly National Campaigns</a:t>
            </a:r>
          </a:p>
          <a:p>
            <a:pPr indent="-228600" lvl="0" marL="457200" rtl="0">
              <a:spcBef>
                <a:spcPts val="0"/>
              </a:spcBef>
              <a:buClr>
                <a:schemeClr val="accent2"/>
              </a:buClr>
              <a:buFont typeface="Varela Round"/>
              <a:buChar char="●"/>
            </a:pPr>
            <a:r>
              <a:rPr lang="en">
                <a:solidFill>
                  <a:schemeClr val="accent2"/>
                </a:solidFill>
                <a:latin typeface="Varela Round"/>
                <a:ea typeface="Varela Round"/>
                <a:cs typeface="Varela Round"/>
                <a:sym typeface="Varela Round"/>
              </a:rPr>
              <a:t>NOT just about fundraising!</a:t>
            </a:r>
          </a:p>
          <a:p>
            <a:pPr indent="-228600" lvl="0" marL="457200" rtl="0">
              <a:spcBef>
                <a:spcPts val="0"/>
              </a:spcBef>
              <a:buClr>
                <a:schemeClr val="accent2"/>
              </a:buClr>
              <a:buFont typeface="Varela Round"/>
              <a:buChar char="●"/>
            </a:pPr>
            <a:r>
              <a:rPr lang="en">
                <a:solidFill>
                  <a:schemeClr val="accent2"/>
                </a:solidFill>
                <a:latin typeface="Varela Round"/>
                <a:ea typeface="Varela Round"/>
                <a:cs typeface="Varela Round"/>
                <a:sym typeface="Varela Round"/>
              </a:rPr>
              <a:t>Take on any cause and any fandom your teens feel strongly about!</a:t>
            </a:r>
          </a:p>
          <a:p>
            <a:pPr indent="-228600" lvl="0" marL="457200">
              <a:spcBef>
                <a:spcPts val="0"/>
              </a:spcBef>
              <a:buClr>
                <a:schemeClr val="accent2"/>
              </a:buClr>
              <a:buFont typeface="Varela Round"/>
              <a:buChar char="●"/>
            </a:pPr>
            <a:r>
              <a:rPr lang="en" u="sng">
                <a:solidFill>
                  <a:schemeClr val="hlink"/>
                </a:solidFill>
                <a:latin typeface="Varela Round"/>
                <a:ea typeface="Varela Round"/>
                <a:cs typeface="Varela Round"/>
                <a:sym typeface="Varela Round"/>
                <a:hlinkClick r:id="rId5"/>
              </a:rPr>
              <a:t>http://hpachapters.invisionzone.com/ccs_files/Libraries/Libraries_FAQ.pdf</a:t>
            </a:r>
          </a:p>
        </p:txBody>
      </p:sp>
      <p:sp>
        <p:nvSpPr>
          <p:cNvPr id="465" name="Shape 465"/>
          <p:cNvSpPr txBox="1"/>
          <p:nvPr/>
        </p:nvSpPr>
        <p:spPr>
          <a:xfrm>
            <a:off x="2250275" y="4312500"/>
            <a:ext cx="6676800" cy="831000"/>
          </a:xfrm>
          <a:prstGeom prst="rect">
            <a:avLst/>
          </a:prstGeom>
          <a:noFill/>
          <a:ln>
            <a:noFill/>
          </a:ln>
        </p:spPr>
        <p:txBody>
          <a:bodyPr anchorCtr="0" anchor="t" bIns="91425" lIns="91425" rIns="91425" tIns="91425">
            <a:noAutofit/>
          </a:bodyPr>
          <a:lstStyle/>
          <a:p>
            <a:pPr lvl="0" algn="ctr">
              <a:spcBef>
                <a:spcPts val="0"/>
              </a:spcBef>
              <a:buNone/>
            </a:pPr>
            <a:r>
              <a:rPr lang="en" sz="2400">
                <a:solidFill>
                  <a:schemeClr val="accent1"/>
                </a:solidFill>
                <a:latin typeface="Varela Round"/>
                <a:ea typeface="Varela Round"/>
                <a:cs typeface="Varela Round"/>
                <a:sym typeface="Varela Round"/>
              </a:rPr>
              <a:t>www.thehpalliance.org</a:t>
            </a:r>
          </a:p>
        </p:txBody>
      </p:sp>
      <p:pic>
        <p:nvPicPr>
          <p:cNvPr id="466" name="Shape 466"/>
          <p:cNvPicPr preferRelativeResize="0"/>
          <p:nvPr/>
        </p:nvPicPr>
        <p:blipFill>
          <a:blip r:embed="rId6">
            <a:alphaModFix/>
          </a:blip>
          <a:stretch>
            <a:fillRect/>
          </a:stretch>
        </p:blipFill>
        <p:spPr>
          <a:xfrm>
            <a:off x="7218525" y="1573267"/>
            <a:ext cx="1518775" cy="1500557"/>
          </a:xfrm>
          <a:prstGeom prst="rect">
            <a:avLst/>
          </a:prstGeom>
          <a:noFill/>
          <a:ln>
            <a:noFill/>
          </a:ln>
        </p:spPr>
      </p:pic>
      <p:pic>
        <p:nvPicPr>
          <p:cNvPr id="467" name="Shape 467"/>
          <p:cNvPicPr preferRelativeResize="0"/>
          <p:nvPr/>
        </p:nvPicPr>
        <p:blipFill>
          <a:blip r:embed="rId7">
            <a:alphaModFix/>
          </a:blip>
          <a:stretch>
            <a:fillRect/>
          </a:stretch>
        </p:blipFill>
        <p:spPr>
          <a:xfrm>
            <a:off x="197825" y="2365200"/>
            <a:ext cx="3560900" cy="2670675"/>
          </a:xfrm>
          <a:prstGeom prst="rect">
            <a:avLst/>
          </a:prstGeom>
          <a:noFill/>
          <a:ln>
            <a:noFill/>
          </a:ln>
        </p:spPr>
      </p:pic>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1" name="Shape 471"/>
        <p:cNvGrpSpPr/>
        <p:nvPr/>
      </p:nvGrpSpPr>
      <p:grpSpPr>
        <a:xfrm>
          <a:off x="0" y="0"/>
          <a:ext cx="0" cy="0"/>
          <a:chOff x="0" y="0"/>
          <a:chExt cx="0" cy="0"/>
        </a:xfrm>
      </p:grpSpPr>
      <p:sp>
        <p:nvSpPr>
          <p:cNvPr id="472" name="Shape 472"/>
          <p:cNvSpPr txBox="1"/>
          <p:nvPr>
            <p:ph type="title"/>
          </p:nvPr>
        </p:nvSpPr>
        <p:spPr>
          <a:xfrm>
            <a:off x="2453675" y="711225"/>
            <a:ext cx="5275500" cy="641100"/>
          </a:xfrm>
          <a:prstGeom prst="rect">
            <a:avLst/>
          </a:prstGeom>
        </p:spPr>
        <p:txBody>
          <a:bodyPr anchorCtr="0" anchor="b" bIns="91425" lIns="91425" rIns="91425" tIns="91425">
            <a:noAutofit/>
          </a:bodyPr>
          <a:lstStyle/>
          <a:p>
            <a:pPr lvl="0" rtl="0" algn="ctr">
              <a:spcBef>
                <a:spcPts val="0"/>
              </a:spcBef>
              <a:buNone/>
            </a:pPr>
            <a:r>
              <a:rPr lang="en" sz="2400"/>
              <a:t>Programs &amp; Events </a:t>
            </a:r>
          </a:p>
          <a:p>
            <a:pPr lvl="0" rtl="0" algn="ctr">
              <a:spcBef>
                <a:spcPts val="0"/>
              </a:spcBef>
              <a:buNone/>
            </a:pPr>
            <a:r>
              <a:rPr lang="en" sz="2400"/>
              <a:t>by</a:t>
            </a:r>
          </a:p>
          <a:p>
            <a:pPr lvl="0" algn="ctr">
              <a:spcBef>
                <a:spcPts val="0"/>
              </a:spcBef>
              <a:buNone/>
            </a:pPr>
            <a:r>
              <a:rPr lang="en" sz="2400"/>
              <a:t>Dobby’s Favorite Sock </a:t>
            </a:r>
          </a:p>
        </p:txBody>
      </p:sp>
      <p:sp>
        <p:nvSpPr>
          <p:cNvPr id="473" name="Shape 473"/>
          <p:cNvSpPr txBox="1"/>
          <p:nvPr/>
        </p:nvSpPr>
        <p:spPr>
          <a:xfrm rot="657098">
            <a:off x="2757944" y="1669172"/>
            <a:ext cx="5391083" cy="604716"/>
          </a:xfrm>
          <a:prstGeom prst="rect">
            <a:avLst/>
          </a:prstGeom>
          <a:noFill/>
          <a:ln>
            <a:noFill/>
          </a:ln>
        </p:spPr>
        <p:txBody>
          <a:bodyPr anchorCtr="0" anchor="t" bIns="91425" lIns="91425" rIns="91425" tIns="91425">
            <a:noAutofit/>
          </a:bodyPr>
          <a:lstStyle/>
          <a:p>
            <a:pPr lvl="0">
              <a:spcBef>
                <a:spcPts val="0"/>
              </a:spcBef>
              <a:buNone/>
            </a:pPr>
            <a:r>
              <a:rPr b="1" lang="en" sz="1800">
                <a:solidFill>
                  <a:srgbClr val="00ACC3"/>
                </a:solidFill>
                <a:latin typeface="Karla"/>
                <a:ea typeface="Karla"/>
                <a:cs typeface="Karla"/>
                <a:sym typeface="Karla"/>
              </a:rPr>
              <a:t>Odds in Our Favor - Hunger Games Monopoly</a:t>
            </a:r>
          </a:p>
        </p:txBody>
      </p:sp>
      <p:sp>
        <p:nvSpPr>
          <p:cNvPr id="474" name="Shape 474"/>
          <p:cNvSpPr txBox="1"/>
          <p:nvPr/>
        </p:nvSpPr>
        <p:spPr>
          <a:xfrm rot="-1341234">
            <a:off x="2961036" y="2142256"/>
            <a:ext cx="1710110" cy="604690"/>
          </a:xfrm>
          <a:prstGeom prst="rect">
            <a:avLst/>
          </a:prstGeom>
          <a:noFill/>
          <a:ln>
            <a:noFill/>
          </a:ln>
        </p:spPr>
        <p:txBody>
          <a:bodyPr anchorCtr="0" anchor="t" bIns="91425" lIns="91425" rIns="91425" tIns="91425">
            <a:noAutofit/>
          </a:bodyPr>
          <a:lstStyle/>
          <a:p>
            <a:pPr lvl="0">
              <a:spcBef>
                <a:spcPts val="0"/>
              </a:spcBef>
              <a:buNone/>
            </a:pPr>
            <a:r>
              <a:rPr b="1" lang="en" sz="1800">
                <a:solidFill>
                  <a:srgbClr val="E8004C"/>
                </a:solidFill>
                <a:latin typeface="Karla"/>
                <a:ea typeface="Karla"/>
                <a:cs typeface="Karla"/>
                <a:sym typeface="Karla"/>
              </a:rPr>
              <a:t>Frozen Party</a:t>
            </a:r>
          </a:p>
        </p:txBody>
      </p:sp>
      <p:sp>
        <p:nvSpPr>
          <p:cNvPr id="475" name="Shape 475"/>
          <p:cNvSpPr txBox="1"/>
          <p:nvPr/>
        </p:nvSpPr>
        <p:spPr>
          <a:xfrm>
            <a:off x="2388150" y="2912275"/>
            <a:ext cx="5184000" cy="604800"/>
          </a:xfrm>
          <a:prstGeom prst="rect">
            <a:avLst/>
          </a:prstGeom>
          <a:noFill/>
          <a:ln>
            <a:noFill/>
          </a:ln>
        </p:spPr>
        <p:txBody>
          <a:bodyPr anchorCtr="0" anchor="t" bIns="91425" lIns="91425" rIns="91425" tIns="91425">
            <a:noAutofit/>
          </a:bodyPr>
          <a:lstStyle/>
          <a:p>
            <a:pPr lvl="0">
              <a:spcBef>
                <a:spcPts val="0"/>
              </a:spcBef>
              <a:buNone/>
            </a:pPr>
            <a:r>
              <a:rPr b="1" lang="en">
                <a:solidFill>
                  <a:srgbClr val="65BB48"/>
                </a:solidFill>
                <a:latin typeface="Karla"/>
                <a:ea typeface="Karla"/>
                <a:cs typeface="Karla"/>
                <a:sym typeface="Karla"/>
              </a:rPr>
              <a:t>Welcome to Hogwarts</a:t>
            </a:r>
          </a:p>
        </p:txBody>
      </p:sp>
      <p:sp>
        <p:nvSpPr>
          <p:cNvPr id="476" name="Shape 476"/>
          <p:cNvSpPr txBox="1"/>
          <p:nvPr/>
        </p:nvSpPr>
        <p:spPr>
          <a:xfrm>
            <a:off x="2335925" y="3406250"/>
            <a:ext cx="5184000" cy="604800"/>
          </a:xfrm>
          <a:prstGeom prst="rect">
            <a:avLst/>
          </a:prstGeom>
          <a:noFill/>
          <a:ln>
            <a:noFill/>
          </a:ln>
        </p:spPr>
        <p:txBody>
          <a:bodyPr anchorCtr="0" anchor="t" bIns="91425" lIns="91425" rIns="91425" tIns="91425">
            <a:noAutofit/>
          </a:bodyPr>
          <a:lstStyle/>
          <a:p>
            <a:pPr lvl="0" algn="ctr">
              <a:spcBef>
                <a:spcPts val="0"/>
              </a:spcBef>
              <a:buNone/>
            </a:pPr>
            <a:r>
              <a:rPr b="1" lang="en" sz="1800">
                <a:solidFill>
                  <a:srgbClr val="F8BB00"/>
                </a:solidFill>
                <a:latin typeface="Karla"/>
                <a:ea typeface="Karla"/>
                <a:cs typeface="Karla"/>
                <a:sym typeface="Karla"/>
              </a:rPr>
              <a:t>Harry Potter Trivia Night</a:t>
            </a:r>
          </a:p>
        </p:txBody>
      </p:sp>
      <p:sp>
        <p:nvSpPr>
          <p:cNvPr id="477" name="Shape 477"/>
          <p:cNvSpPr txBox="1"/>
          <p:nvPr/>
        </p:nvSpPr>
        <p:spPr>
          <a:xfrm rot="-1009138">
            <a:off x="4391944" y="2484210"/>
            <a:ext cx="3438067" cy="604839"/>
          </a:xfrm>
          <a:prstGeom prst="rect">
            <a:avLst/>
          </a:prstGeom>
          <a:noFill/>
          <a:ln>
            <a:noFill/>
          </a:ln>
        </p:spPr>
        <p:txBody>
          <a:bodyPr anchorCtr="0" anchor="t" bIns="91425" lIns="91425" rIns="91425" tIns="91425">
            <a:noAutofit/>
          </a:bodyPr>
          <a:lstStyle/>
          <a:p>
            <a:pPr lvl="0">
              <a:spcBef>
                <a:spcPts val="0"/>
              </a:spcBef>
              <a:buNone/>
            </a:pPr>
            <a:r>
              <a:rPr b="1" lang="en" sz="1800">
                <a:solidFill>
                  <a:srgbClr val="ED4A00"/>
                </a:solidFill>
                <a:latin typeface="Karla"/>
                <a:ea typeface="Karla"/>
                <a:cs typeface="Karla"/>
                <a:sym typeface="Karla"/>
              </a:rPr>
              <a:t>Rutgers Quidditch Game</a:t>
            </a:r>
          </a:p>
        </p:txBody>
      </p:sp>
      <p:sp>
        <p:nvSpPr>
          <p:cNvPr id="478" name="Shape 478"/>
          <p:cNvSpPr txBox="1"/>
          <p:nvPr/>
        </p:nvSpPr>
        <p:spPr>
          <a:xfrm rot="1050315">
            <a:off x="5954604" y="3283545"/>
            <a:ext cx="3437911" cy="604867"/>
          </a:xfrm>
          <a:prstGeom prst="rect">
            <a:avLst/>
          </a:prstGeom>
          <a:noFill/>
          <a:ln>
            <a:noFill/>
          </a:ln>
        </p:spPr>
        <p:txBody>
          <a:bodyPr anchorCtr="0" anchor="t" bIns="91425" lIns="91425" rIns="91425" tIns="91425">
            <a:noAutofit/>
          </a:bodyPr>
          <a:lstStyle/>
          <a:p>
            <a:pPr lvl="0" algn="ctr">
              <a:spcBef>
                <a:spcPts val="0"/>
              </a:spcBef>
              <a:buNone/>
            </a:pPr>
            <a:r>
              <a:rPr b="1" lang="en" sz="1800">
                <a:solidFill>
                  <a:srgbClr val="F32454"/>
                </a:solidFill>
                <a:latin typeface="Karla"/>
                <a:ea typeface="Karla"/>
                <a:cs typeface="Karla"/>
                <a:sym typeface="Karla"/>
              </a:rPr>
              <a:t>Harry Potter Fanfiction Contest and Coffee House</a:t>
            </a:r>
          </a:p>
        </p:txBody>
      </p:sp>
      <p:sp>
        <p:nvSpPr>
          <p:cNvPr id="479" name="Shape 479"/>
          <p:cNvSpPr txBox="1"/>
          <p:nvPr/>
        </p:nvSpPr>
        <p:spPr>
          <a:xfrm rot="1022668">
            <a:off x="2803799" y="4395340"/>
            <a:ext cx="5183993" cy="604677"/>
          </a:xfrm>
          <a:prstGeom prst="rect">
            <a:avLst/>
          </a:prstGeom>
          <a:noFill/>
          <a:ln>
            <a:noFill/>
          </a:ln>
        </p:spPr>
        <p:txBody>
          <a:bodyPr anchorCtr="0" anchor="t" bIns="91425" lIns="91425" rIns="91425" tIns="91425">
            <a:noAutofit/>
          </a:bodyPr>
          <a:lstStyle/>
          <a:p>
            <a:pPr lvl="0">
              <a:spcBef>
                <a:spcPts val="0"/>
              </a:spcBef>
              <a:buNone/>
            </a:pPr>
            <a:r>
              <a:rPr b="1" lang="en" sz="1800">
                <a:solidFill>
                  <a:srgbClr val="BBCD00"/>
                </a:solidFill>
                <a:latin typeface="Karla"/>
                <a:ea typeface="Karla"/>
                <a:cs typeface="Karla"/>
                <a:sym typeface="Karla"/>
              </a:rPr>
              <a:t>R</a:t>
            </a:r>
            <a:r>
              <a:rPr b="1" lang="en" sz="1800">
                <a:solidFill>
                  <a:srgbClr val="BBCD00"/>
                </a:solidFill>
                <a:latin typeface="Karla"/>
                <a:ea typeface="Karla"/>
                <a:cs typeface="Karla"/>
                <a:sym typeface="Karla"/>
              </a:rPr>
              <a:t>ead to a Wizard Day</a:t>
            </a:r>
          </a:p>
        </p:txBody>
      </p:sp>
      <p:sp>
        <p:nvSpPr>
          <p:cNvPr id="480" name="Shape 480"/>
          <p:cNvSpPr txBox="1"/>
          <p:nvPr/>
        </p:nvSpPr>
        <p:spPr>
          <a:xfrm rot="-1095413">
            <a:off x="5481073" y="4153298"/>
            <a:ext cx="2960949" cy="604693"/>
          </a:xfrm>
          <a:prstGeom prst="rect">
            <a:avLst/>
          </a:prstGeom>
          <a:noFill/>
          <a:ln>
            <a:noFill/>
          </a:ln>
        </p:spPr>
        <p:txBody>
          <a:bodyPr anchorCtr="0" anchor="t" bIns="91425" lIns="91425" rIns="91425" tIns="91425">
            <a:noAutofit/>
          </a:bodyPr>
          <a:lstStyle/>
          <a:p>
            <a:pPr lvl="0">
              <a:spcBef>
                <a:spcPts val="0"/>
              </a:spcBef>
              <a:buNone/>
            </a:pPr>
            <a:r>
              <a:rPr b="1" lang="en" sz="1800">
                <a:solidFill>
                  <a:srgbClr val="197B8C"/>
                </a:solidFill>
                <a:latin typeface="Karla"/>
                <a:ea typeface="Karla"/>
                <a:cs typeface="Karla"/>
                <a:sym typeface="Karla"/>
              </a:rPr>
              <a:t>Coming to America</a:t>
            </a:r>
          </a:p>
        </p:txBody>
      </p:sp>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4" name="Shape 484"/>
        <p:cNvGrpSpPr/>
        <p:nvPr/>
      </p:nvGrpSpPr>
      <p:grpSpPr>
        <a:xfrm>
          <a:off x="0" y="0"/>
          <a:ext cx="0" cy="0"/>
          <a:chOff x="0" y="0"/>
          <a:chExt cx="0" cy="0"/>
        </a:xfrm>
      </p:grpSpPr>
      <p:sp>
        <p:nvSpPr>
          <p:cNvPr id="485" name="Shape 485"/>
          <p:cNvSpPr txBox="1"/>
          <p:nvPr>
            <p:ph type="title"/>
          </p:nvPr>
        </p:nvSpPr>
        <p:spPr>
          <a:xfrm>
            <a:off x="4732750" y="142200"/>
            <a:ext cx="3639600" cy="641100"/>
          </a:xfrm>
          <a:prstGeom prst="rect">
            <a:avLst/>
          </a:prstGeom>
        </p:spPr>
        <p:txBody>
          <a:bodyPr anchorCtr="0" anchor="b" bIns="91425" lIns="91425" rIns="91425" tIns="91425">
            <a:noAutofit/>
          </a:bodyPr>
          <a:lstStyle/>
          <a:p>
            <a:pPr lvl="0" rtl="0" algn="ctr">
              <a:spcBef>
                <a:spcPts val="0"/>
              </a:spcBef>
              <a:buNone/>
            </a:pPr>
            <a:r>
              <a:rPr b="1" lang="en" sz="3000"/>
              <a:t>Frozen Party </a:t>
            </a:r>
          </a:p>
        </p:txBody>
      </p:sp>
      <p:sp>
        <p:nvSpPr>
          <p:cNvPr id="486" name="Shape 486"/>
          <p:cNvSpPr txBox="1"/>
          <p:nvPr/>
        </p:nvSpPr>
        <p:spPr>
          <a:xfrm>
            <a:off x="4444450" y="783300"/>
            <a:ext cx="4216200" cy="831000"/>
          </a:xfrm>
          <a:prstGeom prst="rect">
            <a:avLst/>
          </a:prstGeom>
          <a:noFill/>
          <a:ln>
            <a:noFill/>
          </a:ln>
        </p:spPr>
        <p:txBody>
          <a:bodyPr anchorCtr="0" anchor="t" bIns="91425" lIns="91425" rIns="91425" tIns="91425">
            <a:noAutofit/>
          </a:bodyPr>
          <a:lstStyle/>
          <a:p>
            <a:pPr lvl="0" algn="ctr">
              <a:spcBef>
                <a:spcPts val="0"/>
              </a:spcBef>
              <a:buNone/>
            </a:pPr>
            <a:r>
              <a:rPr lang="en">
                <a:solidFill>
                  <a:srgbClr val="617A86"/>
                </a:solidFill>
                <a:latin typeface="Varela Round"/>
                <a:ea typeface="Varela Round"/>
                <a:cs typeface="Varela Round"/>
                <a:sym typeface="Varela Round"/>
              </a:rPr>
              <a:t>Collecting coats and other warm clothing for the Frozen Citizens of Arendelle</a:t>
            </a:r>
          </a:p>
        </p:txBody>
      </p:sp>
      <p:pic>
        <p:nvPicPr>
          <p:cNvPr id="487" name="Shape 487"/>
          <p:cNvPicPr preferRelativeResize="0"/>
          <p:nvPr/>
        </p:nvPicPr>
        <p:blipFill>
          <a:blip r:embed="rId3">
            <a:alphaModFix/>
          </a:blip>
          <a:stretch>
            <a:fillRect/>
          </a:stretch>
        </p:blipFill>
        <p:spPr>
          <a:xfrm>
            <a:off x="432000" y="142200"/>
            <a:ext cx="3915000" cy="4774950"/>
          </a:xfrm>
          <a:prstGeom prst="rect">
            <a:avLst/>
          </a:prstGeom>
          <a:noFill/>
          <a:ln>
            <a:noFill/>
          </a:ln>
        </p:spPr>
      </p:pic>
      <p:pic>
        <p:nvPicPr>
          <p:cNvPr id="488" name="Shape 488"/>
          <p:cNvPicPr preferRelativeResize="0"/>
          <p:nvPr/>
        </p:nvPicPr>
        <p:blipFill>
          <a:blip r:embed="rId4">
            <a:alphaModFix/>
          </a:blip>
          <a:stretch>
            <a:fillRect/>
          </a:stretch>
        </p:blipFill>
        <p:spPr>
          <a:xfrm>
            <a:off x="5003999" y="1360650"/>
            <a:ext cx="3793150" cy="3782850"/>
          </a:xfrm>
          <a:prstGeom prst="rect">
            <a:avLst/>
          </a:prstGeom>
          <a:noFill/>
          <a:ln>
            <a:noFill/>
          </a:ln>
        </p:spPr>
      </p:pic>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492" name="Shape 492"/>
        <p:cNvGrpSpPr/>
        <p:nvPr/>
      </p:nvGrpSpPr>
      <p:grpSpPr>
        <a:xfrm>
          <a:off x="0" y="0"/>
          <a:ext cx="0" cy="0"/>
          <a:chOff x="0" y="0"/>
          <a:chExt cx="0" cy="0"/>
        </a:xfrm>
      </p:grpSpPr>
      <p:pic>
        <p:nvPicPr>
          <p:cNvPr id="493" name="Shape 493"/>
          <p:cNvPicPr preferRelativeResize="0"/>
          <p:nvPr/>
        </p:nvPicPr>
        <p:blipFill>
          <a:blip r:embed="rId3">
            <a:alphaModFix/>
          </a:blip>
          <a:stretch>
            <a:fillRect/>
          </a:stretch>
        </p:blipFill>
        <p:spPr>
          <a:xfrm>
            <a:off x="1045100" y="278850"/>
            <a:ext cx="3210401" cy="4298222"/>
          </a:xfrm>
          <a:prstGeom prst="rect">
            <a:avLst/>
          </a:prstGeom>
          <a:noFill/>
          <a:ln>
            <a:noFill/>
          </a:ln>
        </p:spPr>
      </p:pic>
      <p:pic>
        <p:nvPicPr>
          <p:cNvPr id="494" name="Shape 494"/>
          <p:cNvPicPr preferRelativeResize="0"/>
          <p:nvPr/>
        </p:nvPicPr>
        <p:blipFill>
          <a:blip r:embed="rId4">
            <a:alphaModFix/>
          </a:blip>
          <a:stretch>
            <a:fillRect/>
          </a:stretch>
        </p:blipFill>
        <p:spPr>
          <a:xfrm>
            <a:off x="4730850" y="278850"/>
            <a:ext cx="3210401" cy="4298216"/>
          </a:xfrm>
          <a:prstGeom prst="rect">
            <a:avLst/>
          </a:prstGeom>
          <a:noFill/>
          <a:ln>
            <a:noFill/>
          </a:ln>
        </p:spPr>
      </p:pic>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8" name="Shape 498"/>
        <p:cNvGrpSpPr/>
        <p:nvPr/>
      </p:nvGrpSpPr>
      <p:grpSpPr>
        <a:xfrm>
          <a:off x="0" y="0"/>
          <a:ext cx="0" cy="0"/>
          <a:chOff x="0" y="0"/>
          <a:chExt cx="0" cy="0"/>
        </a:xfrm>
      </p:grpSpPr>
      <p:pic>
        <p:nvPicPr>
          <p:cNvPr id="499" name="Shape 499"/>
          <p:cNvPicPr preferRelativeResize="0"/>
          <p:nvPr/>
        </p:nvPicPr>
        <p:blipFill>
          <a:blip r:embed="rId3">
            <a:alphaModFix/>
          </a:blip>
          <a:stretch>
            <a:fillRect/>
          </a:stretch>
        </p:blipFill>
        <p:spPr>
          <a:xfrm>
            <a:off x="2176100" y="877850"/>
            <a:ext cx="5885351" cy="4216147"/>
          </a:xfrm>
          <a:prstGeom prst="rect">
            <a:avLst/>
          </a:prstGeom>
          <a:noFill/>
          <a:ln>
            <a:noFill/>
          </a:ln>
        </p:spPr>
      </p:pic>
      <p:pic>
        <p:nvPicPr>
          <p:cNvPr id="500" name="Shape 500"/>
          <p:cNvPicPr preferRelativeResize="0"/>
          <p:nvPr/>
        </p:nvPicPr>
        <p:blipFill>
          <a:blip r:embed="rId4">
            <a:alphaModFix/>
          </a:blip>
          <a:stretch>
            <a:fillRect/>
          </a:stretch>
        </p:blipFill>
        <p:spPr>
          <a:xfrm>
            <a:off x="1965900" y="0"/>
            <a:ext cx="6256275" cy="1707149"/>
          </a:xfrm>
          <a:prstGeom prst="rect">
            <a:avLst/>
          </a:prstGeom>
          <a:noFill/>
          <a:ln>
            <a:noFill/>
          </a:ln>
        </p:spPr>
      </p:pic>
      <p:sp>
        <p:nvSpPr>
          <p:cNvPr id="501" name="Shape 501"/>
          <p:cNvSpPr txBox="1"/>
          <p:nvPr/>
        </p:nvSpPr>
        <p:spPr>
          <a:xfrm rot="-1343238">
            <a:off x="74697" y="2707678"/>
            <a:ext cx="2217318" cy="830937"/>
          </a:xfrm>
          <a:prstGeom prst="rect">
            <a:avLst/>
          </a:prstGeom>
          <a:noFill/>
          <a:ln>
            <a:noFill/>
          </a:ln>
        </p:spPr>
        <p:txBody>
          <a:bodyPr anchorCtr="0" anchor="t" bIns="91425" lIns="91425" rIns="91425" tIns="91425">
            <a:noAutofit/>
          </a:bodyPr>
          <a:lstStyle/>
          <a:p>
            <a:pPr lvl="0">
              <a:spcBef>
                <a:spcPts val="0"/>
              </a:spcBef>
              <a:buNone/>
            </a:pPr>
            <a:r>
              <a:rPr b="1" lang="en" sz="1800">
                <a:solidFill>
                  <a:srgbClr val="E8004C"/>
                </a:solidFill>
                <a:latin typeface="Varela Round"/>
                <a:ea typeface="Varela Round"/>
                <a:cs typeface="Varela Round"/>
                <a:sym typeface="Varela Round"/>
              </a:rPr>
              <a:t>Book Count as of May 16th: 2,586!</a:t>
            </a:r>
          </a:p>
        </p:txBody>
      </p:sp>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5" name="Shape 505"/>
        <p:cNvGrpSpPr/>
        <p:nvPr/>
      </p:nvGrpSpPr>
      <p:grpSpPr>
        <a:xfrm>
          <a:off x="0" y="0"/>
          <a:ext cx="0" cy="0"/>
          <a:chOff x="0" y="0"/>
          <a:chExt cx="0" cy="0"/>
        </a:xfrm>
      </p:grpSpPr>
      <p:pic>
        <p:nvPicPr>
          <p:cNvPr id="506" name="Shape 506"/>
          <p:cNvPicPr preferRelativeResize="0"/>
          <p:nvPr/>
        </p:nvPicPr>
        <p:blipFill>
          <a:blip r:embed="rId3">
            <a:alphaModFix/>
          </a:blip>
          <a:stretch>
            <a:fillRect/>
          </a:stretch>
        </p:blipFill>
        <p:spPr>
          <a:xfrm>
            <a:off x="107244" y="1978275"/>
            <a:ext cx="4477150" cy="2518075"/>
          </a:xfrm>
          <a:prstGeom prst="rect">
            <a:avLst/>
          </a:prstGeom>
          <a:noFill/>
          <a:ln>
            <a:noFill/>
          </a:ln>
        </p:spPr>
      </p:pic>
      <p:pic>
        <p:nvPicPr>
          <p:cNvPr id="507" name="Shape 507"/>
          <p:cNvPicPr preferRelativeResize="0"/>
          <p:nvPr/>
        </p:nvPicPr>
        <p:blipFill>
          <a:blip r:embed="rId4">
            <a:alphaModFix/>
          </a:blip>
          <a:stretch>
            <a:fillRect/>
          </a:stretch>
        </p:blipFill>
        <p:spPr>
          <a:xfrm>
            <a:off x="4714222" y="1235050"/>
            <a:ext cx="2103974" cy="3742125"/>
          </a:xfrm>
          <a:prstGeom prst="rect">
            <a:avLst/>
          </a:prstGeom>
          <a:noFill/>
          <a:ln>
            <a:noFill/>
          </a:ln>
        </p:spPr>
      </p:pic>
      <p:pic>
        <p:nvPicPr>
          <p:cNvPr id="508" name="Shape 508"/>
          <p:cNvPicPr preferRelativeResize="0"/>
          <p:nvPr/>
        </p:nvPicPr>
        <p:blipFill>
          <a:blip r:embed="rId5">
            <a:alphaModFix/>
          </a:blip>
          <a:stretch>
            <a:fillRect/>
          </a:stretch>
        </p:blipFill>
        <p:spPr>
          <a:xfrm>
            <a:off x="6948025" y="1153197"/>
            <a:ext cx="2195975" cy="3905826"/>
          </a:xfrm>
          <a:prstGeom prst="rect">
            <a:avLst/>
          </a:prstGeom>
          <a:noFill/>
          <a:ln>
            <a:noFill/>
          </a:ln>
        </p:spPr>
      </p:pic>
      <p:sp>
        <p:nvSpPr>
          <p:cNvPr id="509" name="Shape 509"/>
          <p:cNvSpPr txBox="1"/>
          <p:nvPr/>
        </p:nvSpPr>
        <p:spPr>
          <a:xfrm>
            <a:off x="1011150" y="247275"/>
            <a:ext cx="7121700" cy="831000"/>
          </a:xfrm>
          <a:prstGeom prst="rect">
            <a:avLst/>
          </a:prstGeom>
          <a:noFill/>
          <a:ln>
            <a:noFill/>
          </a:ln>
        </p:spPr>
        <p:txBody>
          <a:bodyPr anchorCtr="0" anchor="t" bIns="91425" lIns="91425" rIns="91425" tIns="91425">
            <a:noAutofit/>
          </a:bodyPr>
          <a:lstStyle/>
          <a:p>
            <a:pPr lvl="0" algn="ctr">
              <a:spcBef>
                <a:spcPts val="0"/>
              </a:spcBef>
              <a:buNone/>
            </a:pPr>
            <a:r>
              <a:rPr lang="en" sz="3000">
                <a:solidFill>
                  <a:schemeClr val="dk2"/>
                </a:solidFill>
                <a:latin typeface="Nixie One"/>
                <a:ea typeface="Nixie One"/>
                <a:cs typeface="Nixie One"/>
                <a:sym typeface="Nixie One"/>
              </a:rPr>
              <a:t>Read to a Wizard Day</a:t>
            </a:r>
          </a:p>
        </p:txBody>
      </p:sp>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3" name="Shape 513"/>
        <p:cNvGrpSpPr/>
        <p:nvPr/>
      </p:nvGrpSpPr>
      <p:grpSpPr>
        <a:xfrm>
          <a:off x="0" y="0"/>
          <a:ext cx="0" cy="0"/>
          <a:chOff x="0" y="0"/>
          <a:chExt cx="0" cy="0"/>
        </a:xfrm>
      </p:grpSpPr>
      <p:sp>
        <p:nvSpPr>
          <p:cNvPr id="514" name="Shape 514"/>
          <p:cNvSpPr txBox="1"/>
          <p:nvPr/>
        </p:nvSpPr>
        <p:spPr>
          <a:xfrm>
            <a:off x="1248775" y="111275"/>
            <a:ext cx="7121700" cy="831000"/>
          </a:xfrm>
          <a:prstGeom prst="rect">
            <a:avLst/>
          </a:prstGeom>
          <a:noFill/>
          <a:ln>
            <a:noFill/>
          </a:ln>
        </p:spPr>
        <p:txBody>
          <a:bodyPr anchorCtr="0" anchor="t" bIns="91425" lIns="91425" rIns="91425" tIns="91425">
            <a:noAutofit/>
          </a:bodyPr>
          <a:lstStyle/>
          <a:p>
            <a:pPr lvl="0" algn="ctr">
              <a:spcBef>
                <a:spcPts val="0"/>
              </a:spcBef>
              <a:buNone/>
            </a:pPr>
            <a:r>
              <a:rPr lang="en" sz="2400">
                <a:solidFill>
                  <a:schemeClr val="dk2"/>
                </a:solidFill>
                <a:latin typeface="Nixie One"/>
                <a:ea typeface="Nixie One"/>
                <a:cs typeface="Nixie One"/>
                <a:sym typeface="Nixie One"/>
              </a:rPr>
              <a:t>The Odds are in OUR Favor:</a:t>
            </a:r>
          </a:p>
          <a:p>
            <a:pPr lvl="0" rtl="0" algn="ctr">
              <a:spcBef>
                <a:spcPts val="0"/>
              </a:spcBef>
              <a:buNone/>
            </a:pPr>
            <a:r>
              <a:rPr lang="en" sz="2400">
                <a:solidFill>
                  <a:schemeClr val="dk2"/>
                </a:solidFill>
                <a:latin typeface="Nixie One"/>
                <a:ea typeface="Nixie One"/>
                <a:cs typeface="Nixie One"/>
                <a:sym typeface="Nixie One"/>
              </a:rPr>
              <a:t>Hunger Games Monopoly - </a:t>
            </a:r>
          </a:p>
          <a:p>
            <a:pPr lvl="0" rtl="0" algn="ctr">
              <a:spcBef>
                <a:spcPts val="0"/>
              </a:spcBef>
              <a:buNone/>
            </a:pPr>
            <a:r>
              <a:rPr lang="en" sz="1800">
                <a:solidFill>
                  <a:schemeClr val="dk2"/>
                </a:solidFill>
                <a:latin typeface="Nixie One"/>
                <a:ea typeface="Nixie One"/>
                <a:cs typeface="Nixie One"/>
                <a:sym typeface="Nixie One"/>
              </a:rPr>
              <a:t>Economic Inequality Awareness Campaign</a:t>
            </a:r>
          </a:p>
          <a:p>
            <a:pPr lvl="0" rtl="0" algn="ctr">
              <a:spcBef>
                <a:spcPts val="0"/>
              </a:spcBef>
              <a:buNone/>
            </a:pPr>
            <a:r>
              <a:t/>
            </a:r>
            <a:endParaRPr>
              <a:solidFill>
                <a:schemeClr val="dk2"/>
              </a:solidFill>
              <a:latin typeface="Nixie One"/>
              <a:ea typeface="Nixie One"/>
              <a:cs typeface="Nixie One"/>
              <a:sym typeface="Nixie One"/>
            </a:endParaRPr>
          </a:p>
          <a:p>
            <a:pPr lvl="0" algn="ctr">
              <a:spcBef>
                <a:spcPts val="0"/>
              </a:spcBef>
              <a:buNone/>
            </a:pPr>
            <a:r>
              <a:rPr lang="en" sz="1100" u="sng">
                <a:solidFill>
                  <a:schemeClr val="hlink"/>
                </a:solidFill>
                <a:latin typeface="Nixie One"/>
                <a:ea typeface="Nixie One"/>
                <a:cs typeface="Nixie One"/>
                <a:sym typeface="Nixie One"/>
                <a:hlinkClick r:id="rId3"/>
              </a:rPr>
              <a:t>http://www.teenlibrariantoolbox.com/2013/12/tpib-hunger-games-monopolgy-from-kearsten/</a:t>
            </a:r>
          </a:p>
        </p:txBody>
      </p:sp>
      <p:pic>
        <p:nvPicPr>
          <p:cNvPr id="515" name="Shape 515"/>
          <p:cNvPicPr preferRelativeResize="0"/>
          <p:nvPr/>
        </p:nvPicPr>
        <p:blipFill>
          <a:blip r:embed="rId4">
            <a:alphaModFix/>
          </a:blip>
          <a:stretch>
            <a:fillRect/>
          </a:stretch>
        </p:blipFill>
        <p:spPr>
          <a:xfrm>
            <a:off x="207450" y="2608849"/>
            <a:ext cx="2448100" cy="2448100"/>
          </a:xfrm>
          <a:prstGeom prst="rect">
            <a:avLst/>
          </a:prstGeom>
          <a:noFill/>
          <a:ln>
            <a:noFill/>
          </a:ln>
        </p:spPr>
      </p:pic>
      <p:pic>
        <p:nvPicPr>
          <p:cNvPr id="516" name="Shape 516"/>
          <p:cNvPicPr preferRelativeResize="0"/>
          <p:nvPr/>
        </p:nvPicPr>
        <p:blipFill>
          <a:blip r:embed="rId5">
            <a:alphaModFix/>
          </a:blip>
          <a:stretch>
            <a:fillRect/>
          </a:stretch>
        </p:blipFill>
        <p:spPr>
          <a:xfrm>
            <a:off x="2918550" y="1780449"/>
            <a:ext cx="3363050" cy="3363050"/>
          </a:xfrm>
          <a:prstGeom prst="rect">
            <a:avLst/>
          </a:prstGeom>
          <a:noFill/>
          <a:ln>
            <a:noFill/>
          </a:ln>
        </p:spPr>
      </p:pic>
      <p:pic>
        <p:nvPicPr>
          <p:cNvPr id="517" name="Shape 517"/>
          <p:cNvPicPr preferRelativeResize="0"/>
          <p:nvPr/>
        </p:nvPicPr>
        <p:blipFill>
          <a:blip r:embed="rId6">
            <a:alphaModFix/>
          </a:blip>
          <a:stretch>
            <a:fillRect/>
          </a:stretch>
        </p:blipFill>
        <p:spPr>
          <a:xfrm>
            <a:off x="6382524" y="1656799"/>
            <a:ext cx="2692175" cy="3585599"/>
          </a:xfrm>
          <a:prstGeom prst="rect">
            <a:avLst/>
          </a:prstGeom>
          <a:noFill/>
          <a:ln>
            <a:noFill/>
          </a:ln>
        </p:spPr>
      </p:pic>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1" name="Shape 521"/>
        <p:cNvGrpSpPr/>
        <p:nvPr/>
      </p:nvGrpSpPr>
      <p:grpSpPr>
        <a:xfrm>
          <a:off x="0" y="0"/>
          <a:ext cx="0" cy="0"/>
          <a:chOff x="0" y="0"/>
          <a:chExt cx="0" cy="0"/>
        </a:xfrm>
      </p:grpSpPr>
      <p:sp>
        <p:nvSpPr>
          <p:cNvPr id="522" name="Shape 522"/>
          <p:cNvSpPr txBox="1"/>
          <p:nvPr/>
        </p:nvSpPr>
        <p:spPr>
          <a:xfrm>
            <a:off x="1125150" y="160725"/>
            <a:ext cx="7121700" cy="831000"/>
          </a:xfrm>
          <a:prstGeom prst="rect">
            <a:avLst/>
          </a:prstGeom>
          <a:noFill/>
          <a:ln>
            <a:noFill/>
          </a:ln>
        </p:spPr>
        <p:txBody>
          <a:bodyPr anchorCtr="0" anchor="t" bIns="91425" lIns="91425" rIns="91425" tIns="91425">
            <a:noAutofit/>
          </a:bodyPr>
          <a:lstStyle/>
          <a:p>
            <a:pPr lvl="0" rtl="0" algn="ctr">
              <a:spcBef>
                <a:spcPts val="0"/>
              </a:spcBef>
              <a:buNone/>
            </a:pPr>
            <a:r>
              <a:rPr lang="en" sz="2400">
                <a:solidFill>
                  <a:schemeClr val="dk2"/>
                </a:solidFill>
                <a:latin typeface="Nixie One"/>
                <a:ea typeface="Nixie One"/>
                <a:cs typeface="Nixie One"/>
                <a:sym typeface="Nixie One"/>
              </a:rPr>
              <a:t>Coming to America: Stories</a:t>
            </a:r>
          </a:p>
          <a:p>
            <a:pPr lvl="0" rtl="0" algn="ctr">
              <a:spcBef>
                <a:spcPts val="0"/>
              </a:spcBef>
              <a:buNone/>
            </a:pPr>
            <a:r>
              <a:t/>
            </a:r>
            <a:endParaRPr sz="2400">
              <a:solidFill>
                <a:schemeClr val="dk2"/>
              </a:solidFill>
              <a:latin typeface="Nixie One"/>
              <a:ea typeface="Nixie One"/>
              <a:cs typeface="Nixie One"/>
              <a:sym typeface="Nixie One"/>
            </a:endParaRPr>
          </a:p>
          <a:p>
            <a:pPr lvl="0" rtl="0" algn="ctr">
              <a:spcBef>
                <a:spcPts val="0"/>
              </a:spcBef>
              <a:buNone/>
            </a:pPr>
            <a:r>
              <a:rPr lang="en">
                <a:solidFill>
                  <a:schemeClr val="dk2"/>
                </a:solidFill>
                <a:latin typeface="Nixie One"/>
                <a:ea typeface="Nixie One"/>
                <a:cs typeface="Nixie One"/>
                <a:sym typeface="Nixie One"/>
              </a:rPr>
              <a:t>Fandom: Humans of New York</a:t>
            </a:r>
          </a:p>
          <a:p>
            <a:pPr lvl="0" rtl="0" algn="ctr">
              <a:spcBef>
                <a:spcPts val="0"/>
              </a:spcBef>
              <a:buNone/>
            </a:pPr>
            <a:r>
              <a:rPr lang="en">
                <a:solidFill>
                  <a:schemeClr val="dk2"/>
                </a:solidFill>
                <a:latin typeface="Nixie One"/>
                <a:ea typeface="Nixie One"/>
                <a:cs typeface="Nixie One"/>
                <a:sym typeface="Nixie One"/>
              </a:rPr>
              <a:t>Cause: Immigration Issues</a:t>
            </a:r>
          </a:p>
          <a:p>
            <a:pPr lvl="0" rtl="0" algn="ctr">
              <a:spcBef>
                <a:spcPts val="0"/>
              </a:spcBef>
              <a:buNone/>
            </a:pPr>
            <a:r>
              <a:t/>
            </a:r>
            <a:endParaRPr>
              <a:solidFill>
                <a:schemeClr val="dk2"/>
              </a:solidFill>
              <a:latin typeface="Nixie One"/>
              <a:ea typeface="Nixie One"/>
              <a:cs typeface="Nixie One"/>
              <a:sym typeface="Nixie One"/>
            </a:endParaRPr>
          </a:p>
          <a:p>
            <a:pPr lvl="0" algn="ctr">
              <a:spcBef>
                <a:spcPts val="0"/>
              </a:spcBef>
              <a:buNone/>
            </a:pPr>
            <a:r>
              <a:rPr lang="en" u="sng">
                <a:solidFill>
                  <a:schemeClr val="hlink"/>
                </a:solidFill>
                <a:latin typeface="Nixie One"/>
                <a:ea typeface="Nixie One"/>
                <a:cs typeface="Nixie One"/>
                <a:sym typeface="Nixie One"/>
                <a:hlinkClick r:id="rId3"/>
              </a:rPr>
              <a:t>http://www.humansofnewyork.com/</a:t>
            </a:r>
          </a:p>
        </p:txBody>
      </p:sp>
      <p:pic>
        <p:nvPicPr>
          <p:cNvPr id="523" name="Shape 523"/>
          <p:cNvPicPr preferRelativeResize="0"/>
          <p:nvPr/>
        </p:nvPicPr>
        <p:blipFill>
          <a:blip r:embed="rId4">
            <a:alphaModFix/>
          </a:blip>
          <a:stretch>
            <a:fillRect/>
          </a:stretch>
        </p:blipFill>
        <p:spPr>
          <a:xfrm>
            <a:off x="2213175" y="2373924"/>
            <a:ext cx="4571999" cy="2571749"/>
          </a:xfrm>
          <a:prstGeom prst="rect">
            <a:avLst/>
          </a:prstGeom>
          <a:noFill/>
          <a:ln>
            <a:noFill/>
          </a:ln>
        </p:spPr>
      </p:pic>
      <p:pic>
        <p:nvPicPr>
          <p:cNvPr id="524" name="Shape 524"/>
          <p:cNvPicPr preferRelativeResize="0"/>
          <p:nvPr/>
        </p:nvPicPr>
        <p:blipFill>
          <a:blip r:embed="rId5">
            <a:alphaModFix/>
          </a:blip>
          <a:stretch>
            <a:fillRect/>
          </a:stretch>
        </p:blipFill>
        <p:spPr>
          <a:xfrm>
            <a:off x="61824" y="1211700"/>
            <a:ext cx="2100351" cy="3733975"/>
          </a:xfrm>
          <a:prstGeom prst="rect">
            <a:avLst/>
          </a:prstGeom>
          <a:noFill/>
          <a:ln>
            <a:noFill/>
          </a:ln>
        </p:spPr>
      </p:pic>
      <p:pic>
        <p:nvPicPr>
          <p:cNvPr id="525" name="Shape 525"/>
          <p:cNvPicPr preferRelativeResize="0"/>
          <p:nvPr/>
        </p:nvPicPr>
        <p:blipFill>
          <a:blip r:embed="rId6">
            <a:alphaModFix/>
          </a:blip>
          <a:stretch>
            <a:fillRect/>
          </a:stretch>
        </p:blipFill>
        <p:spPr>
          <a:xfrm>
            <a:off x="6836175" y="1840610"/>
            <a:ext cx="2307825" cy="2946915"/>
          </a:xfrm>
          <a:prstGeom prst="rect">
            <a:avLst/>
          </a:prstGeom>
          <a:noFill/>
          <a:ln>
            <a:noFill/>
          </a:ln>
        </p:spPr>
      </p:pic>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9" name="Shape 529"/>
        <p:cNvGrpSpPr/>
        <p:nvPr/>
      </p:nvGrpSpPr>
      <p:grpSpPr>
        <a:xfrm>
          <a:off x="0" y="0"/>
          <a:ext cx="0" cy="0"/>
          <a:chOff x="0" y="0"/>
          <a:chExt cx="0" cy="0"/>
        </a:xfrm>
      </p:grpSpPr>
      <p:sp>
        <p:nvSpPr>
          <p:cNvPr id="530" name="Shape 530"/>
          <p:cNvSpPr txBox="1"/>
          <p:nvPr>
            <p:ph type="ctrTitle"/>
          </p:nvPr>
        </p:nvSpPr>
        <p:spPr>
          <a:xfrm>
            <a:off x="1438550" y="0"/>
            <a:ext cx="6744900" cy="1918200"/>
          </a:xfrm>
          <a:prstGeom prst="rect">
            <a:avLst/>
          </a:prstGeom>
        </p:spPr>
        <p:txBody>
          <a:bodyPr anchorCtr="0" anchor="ctr" bIns="91425" lIns="91425" rIns="91425" tIns="91425">
            <a:noAutofit/>
          </a:bodyPr>
          <a:lstStyle/>
          <a:p>
            <a:pPr lvl="0" rtl="0">
              <a:spcBef>
                <a:spcPts val="0"/>
              </a:spcBef>
              <a:buNone/>
            </a:pPr>
            <a:r>
              <a:rPr b="1" lang="en"/>
              <a:t>Fandom Programs for all ages</a:t>
            </a:r>
          </a:p>
        </p:txBody>
      </p:sp>
      <p:sp>
        <p:nvSpPr>
          <p:cNvPr id="531" name="Shape 531"/>
          <p:cNvSpPr txBox="1"/>
          <p:nvPr/>
        </p:nvSpPr>
        <p:spPr>
          <a:xfrm>
            <a:off x="2417075" y="1711700"/>
            <a:ext cx="5678100" cy="2453100"/>
          </a:xfrm>
          <a:prstGeom prst="rect">
            <a:avLst/>
          </a:prstGeom>
          <a:noFill/>
          <a:ln>
            <a:noFill/>
          </a:ln>
        </p:spPr>
        <p:txBody>
          <a:bodyPr anchorCtr="0" anchor="t" bIns="91425" lIns="91425" rIns="91425" tIns="91425">
            <a:noAutofit/>
          </a:bodyPr>
          <a:lstStyle/>
          <a:p>
            <a:pPr lvl="0">
              <a:spcBef>
                <a:spcPts val="0"/>
              </a:spcBef>
              <a:buNone/>
            </a:pPr>
            <a:r>
              <a:rPr b="1" lang="en" sz="2400">
                <a:latin typeface="Nixie One"/>
                <a:ea typeface="Nixie One"/>
                <a:cs typeface="Nixie One"/>
                <a:sym typeface="Nixie One"/>
              </a:rPr>
              <a:t>- Harry Potter Party</a:t>
            </a:r>
          </a:p>
          <a:p>
            <a:pPr lvl="0">
              <a:spcBef>
                <a:spcPts val="0"/>
              </a:spcBef>
              <a:buNone/>
            </a:pPr>
            <a:r>
              <a:rPr b="1" lang="en" sz="2400">
                <a:latin typeface="Nixie One"/>
                <a:ea typeface="Nixie One"/>
                <a:cs typeface="Nixie One"/>
                <a:sym typeface="Nixie One"/>
              </a:rPr>
              <a:t>- Pop Culture Trivia </a:t>
            </a:r>
          </a:p>
          <a:p>
            <a:pPr lvl="0">
              <a:spcBef>
                <a:spcPts val="0"/>
              </a:spcBef>
              <a:buNone/>
            </a:pPr>
            <a:r>
              <a:rPr b="1" lang="en" sz="2400">
                <a:latin typeface="Nixie One"/>
                <a:ea typeface="Nixie One"/>
                <a:cs typeface="Nixie One"/>
                <a:sym typeface="Nixie One"/>
              </a:rPr>
              <a:t>- Fandom Cupcake Wars</a:t>
            </a:r>
          </a:p>
          <a:p>
            <a:pPr lvl="0">
              <a:spcBef>
                <a:spcPts val="0"/>
              </a:spcBef>
              <a:buNone/>
            </a:pPr>
            <a:r>
              <a:rPr b="1" lang="en" sz="2400">
                <a:latin typeface="Nixie One"/>
                <a:ea typeface="Nixie One"/>
                <a:cs typeface="Nixie One"/>
                <a:sym typeface="Nixie One"/>
              </a:rPr>
              <a:t>- Supernatural Party</a:t>
            </a:r>
          </a:p>
          <a:p>
            <a:pPr lvl="0">
              <a:spcBef>
                <a:spcPts val="0"/>
              </a:spcBef>
              <a:buNone/>
            </a:pPr>
            <a:r>
              <a:rPr b="1" lang="en" sz="2400">
                <a:latin typeface="Nixie One"/>
                <a:ea typeface="Nixie One"/>
                <a:cs typeface="Nixie One"/>
                <a:sym typeface="Nixie One"/>
              </a:rPr>
              <a:t>- Fandom Crafts</a:t>
            </a:r>
          </a:p>
          <a:p>
            <a:pPr lvl="0">
              <a:spcBef>
                <a:spcPts val="0"/>
              </a:spcBef>
              <a:buNone/>
            </a:pPr>
            <a:r>
              <a:rPr b="1" lang="en" sz="2400">
                <a:latin typeface="Nixie One"/>
                <a:ea typeface="Nixie One"/>
                <a:cs typeface="Nixie One"/>
                <a:sym typeface="Nixie One"/>
              </a:rPr>
              <a:t>- DC vs. Marvel Party</a:t>
            </a:r>
          </a:p>
          <a:p>
            <a:pPr lvl="0">
              <a:spcBef>
                <a:spcPts val="0"/>
              </a:spcBef>
              <a:buNone/>
            </a:pPr>
            <a:r>
              <a:rPr b="1" lang="en" sz="2400">
                <a:latin typeface="Nixie One"/>
                <a:ea typeface="Nixie One"/>
                <a:cs typeface="Nixie One"/>
                <a:sym typeface="Nixie One"/>
              </a:rPr>
              <a:t>- Library Comic Cons</a:t>
            </a:r>
          </a:p>
          <a:p>
            <a:pPr lvl="0">
              <a:spcBef>
                <a:spcPts val="0"/>
              </a:spcBef>
              <a:buNone/>
            </a:pPr>
            <a:r>
              <a:rPr b="1" lang="en" sz="2400">
                <a:latin typeface="Nixie One"/>
                <a:ea typeface="Nixie One"/>
                <a:cs typeface="Nixie One"/>
                <a:sym typeface="Nixie One"/>
              </a:rPr>
              <a:t>- Neko Atsume Cat Pillows</a:t>
            </a:r>
          </a:p>
          <a:p>
            <a:pPr lvl="0">
              <a:spcBef>
                <a:spcPts val="0"/>
              </a:spcBef>
              <a:buNone/>
            </a:pPr>
            <a:r>
              <a:rPr b="1" lang="en" sz="2400">
                <a:latin typeface="Nixie One"/>
                <a:ea typeface="Nixie One"/>
                <a:cs typeface="Nixie One"/>
                <a:sym typeface="Nixie One"/>
              </a:rPr>
              <a:t>- Hamil...tunes?</a:t>
            </a:r>
          </a:p>
        </p:txBody>
      </p:sp>
      <p:pic>
        <p:nvPicPr>
          <p:cNvPr id="532" name="Shape 532"/>
          <p:cNvPicPr preferRelativeResize="0"/>
          <p:nvPr/>
        </p:nvPicPr>
        <p:blipFill>
          <a:blip r:embed="rId3">
            <a:alphaModFix/>
          </a:blip>
          <a:stretch>
            <a:fillRect/>
          </a:stretch>
        </p:blipFill>
        <p:spPr>
          <a:xfrm>
            <a:off x="6609850" y="1845560"/>
            <a:ext cx="1938349" cy="2991799"/>
          </a:xfrm>
          <a:prstGeom prst="rect">
            <a:avLst/>
          </a:prstGeom>
          <a:noFill/>
          <a:ln>
            <a:noFill/>
          </a:ln>
        </p:spPr>
      </p:pic>
      <p:pic>
        <p:nvPicPr>
          <p:cNvPr id="533" name="Shape 533"/>
          <p:cNvPicPr preferRelativeResize="0"/>
          <p:nvPr/>
        </p:nvPicPr>
        <p:blipFill>
          <a:blip r:embed="rId4">
            <a:alphaModFix/>
          </a:blip>
          <a:stretch>
            <a:fillRect/>
          </a:stretch>
        </p:blipFill>
        <p:spPr>
          <a:xfrm>
            <a:off x="317124" y="1641566"/>
            <a:ext cx="1914475" cy="3399782"/>
          </a:xfrm>
          <a:prstGeom prst="rect">
            <a:avLst/>
          </a:prstGeom>
          <a:noFill/>
          <a:ln>
            <a:noFill/>
          </a:ln>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7" name="Shape 217"/>
        <p:cNvGrpSpPr/>
        <p:nvPr/>
      </p:nvGrpSpPr>
      <p:grpSpPr>
        <a:xfrm>
          <a:off x="0" y="0"/>
          <a:ext cx="0" cy="0"/>
          <a:chOff x="0" y="0"/>
          <a:chExt cx="0" cy="0"/>
        </a:xfrm>
      </p:grpSpPr>
      <p:sp>
        <p:nvSpPr>
          <p:cNvPr id="218" name="Shape 218"/>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Who are the fans?</a:t>
            </a:r>
          </a:p>
        </p:txBody>
      </p:sp>
      <p:sp>
        <p:nvSpPr>
          <p:cNvPr id="219" name="Shape 219"/>
          <p:cNvSpPr txBox="1"/>
          <p:nvPr>
            <p:ph idx="1" type="body"/>
          </p:nvPr>
        </p:nvSpPr>
        <p:spPr>
          <a:xfrm>
            <a:off x="2935875" y="1373357"/>
            <a:ext cx="5275500" cy="2786100"/>
          </a:xfrm>
          <a:prstGeom prst="rect">
            <a:avLst/>
          </a:prstGeom>
        </p:spPr>
        <p:txBody>
          <a:bodyPr anchorCtr="0" anchor="t" bIns="91425" lIns="91425" rIns="91425" tIns="91425">
            <a:noAutofit/>
          </a:bodyPr>
          <a:lstStyle/>
          <a:p>
            <a:pPr indent="-228600" lvl="0" marL="457200" rtl="0">
              <a:lnSpc>
                <a:spcPct val="115000"/>
              </a:lnSpc>
              <a:spcBef>
                <a:spcPts val="0"/>
              </a:spcBef>
              <a:spcAft>
                <a:spcPts val="900"/>
              </a:spcAft>
            </a:pPr>
            <a:r>
              <a:rPr lang="en"/>
              <a:t>Whovians </a:t>
            </a:r>
            <a:r>
              <a:rPr lang="en" sz="1800"/>
              <a:t>(Doctor Who)</a:t>
            </a:r>
          </a:p>
          <a:p>
            <a:pPr indent="-228600" lvl="0" marL="457200" rtl="0">
              <a:lnSpc>
                <a:spcPct val="115000"/>
              </a:lnSpc>
              <a:spcBef>
                <a:spcPts val="0"/>
              </a:spcBef>
              <a:spcAft>
                <a:spcPts val="900"/>
              </a:spcAft>
            </a:pPr>
            <a:r>
              <a:rPr lang="en"/>
              <a:t>Trekkies </a:t>
            </a:r>
            <a:r>
              <a:rPr lang="en" sz="1800"/>
              <a:t>(Star Trek)</a:t>
            </a:r>
          </a:p>
          <a:p>
            <a:pPr indent="-228600" lvl="0" marL="457200" rtl="0">
              <a:lnSpc>
                <a:spcPct val="115000"/>
              </a:lnSpc>
              <a:spcBef>
                <a:spcPts val="0"/>
              </a:spcBef>
              <a:spcAft>
                <a:spcPts val="900"/>
              </a:spcAft>
            </a:pPr>
            <a:r>
              <a:rPr lang="en"/>
              <a:t>Little Monsters </a:t>
            </a:r>
            <a:r>
              <a:rPr lang="en" sz="1800"/>
              <a:t>(Lady gaga)</a:t>
            </a:r>
          </a:p>
          <a:p>
            <a:pPr indent="-228600" lvl="0" marL="457200" rtl="0">
              <a:lnSpc>
                <a:spcPct val="115000"/>
              </a:lnSpc>
              <a:spcBef>
                <a:spcPts val="0"/>
              </a:spcBef>
              <a:spcAft>
                <a:spcPts val="900"/>
              </a:spcAft>
            </a:pPr>
            <a:r>
              <a:rPr lang="en"/>
              <a:t>Sherlockians </a:t>
            </a:r>
            <a:r>
              <a:rPr lang="en" sz="1800"/>
              <a:t>(BBC Sherlock, ACD Canon, Elementary, etc.)</a:t>
            </a:r>
          </a:p>
          <a:p>
            <a:pPr lvl="0" rtl="0">
              <a:lnSpc>
                <a:spcPct val="115000"/>
              </a:lnSpc>
              <a:spcBef>
                <a:spcPts val="0"/>
              </a:spcBef>
              <a:spcAft>
                <a:spcPts val="900"/>
              </a:spcAft>
              <a:buNone/>
            </a:pPr>
            <a:r>
              <a:t/>
            </a:r>
            <a:endParaRPr sz="800"/>
          </a:p>
          <a:p>
            <a:pPr lvl="0" rtl="0">
              <a:lnSpc>
                <a:spcPct val="115000"/>
              </a:lnSpc>
              <a:spcBef>
                <a:spcPts val="0"/>
              </a:spcBef>
              <a:spcAft>
                <a:spcPts val="900"/>
              </a:spcAft>
              <a:buNone/>
            </a:pPr>
            <a:r>
              <a:rPr lang="en"/>
              <a:t>You’re never too old to </a:t>
            </a:r>
            <a:br>
              <a:rPr lang="en"/>
            </a:br>
            <a:r>
              <a:rPr lang="en"/>
              <a:t>be in fandom.</a:t>
            </a:r>
          </a:p>
        </p:txBody>
      </p:sp>
      <p:cxnSp>
        <p:nvCxnSpPr>
          <p:cNvPr id="220" name="Shape 220"/>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537" name="Shape 537"/>
        <p:cNvGrpSpPr/>
        <p:nvPr/>
      </p:nvGrpSpPr>
      <p:grpSpPr>
        <a:xfrm>
          <a:off x="0" y="0"/>
          <a:ext cx="0" cy="0"/>
          <a:chOff x="0" y="0"/>
          <a:chExt cx="0" cy="0"/>
        </a:xfrm>
      </p:grpSpPr>
      <p:pic>
        <p:nvPicPr>
          <p:cNvPr id="538" name="Shape 538"/>
          <p:cNvPicPr preferRelativeResize="0"/>
          <p:nvPr/>
        </p:nvPicPr>
        <p:blipFill>
          <a:blip r:embed="rId3">
            <a:alphaModFix/>
          </a:blip>
          <a:stretch>
            <a:fillRect/>
          </a:stretch>
        </p:blipFill>
        <p:spPr>
          <a:xfrm>
            <a:off x="2830349" y="92750"/>
            <a:ext cx="3222425" cy="4833624"/>
          </a:xfrm>
          <a:prstGeom prst="rect">
            <a:avLst/>
          </a:prstGeom>
          <a:noFill/>
          <a:ln>
            <a:noFill/>
          </a:ln>
        </p:spPr>
      </p:pic>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2" name="Shape 542"/>
        <p:cNvGrpSpPr/>
        <p:nvPr/>
      </p:nvGrpSpPr>
      <p:grpSpPr>
        <a:xfrm>
          <a:off x="0" y="0"/>
          <a:ext cx="0" cy="0"/>
          <a:chOff x="0" y="0"/>
          <a:chExt cx="0" cy="0"/>
        </a:xfrm>
      </p:grpSpPr>
      <p:sp>
        <p:nvSpPr>
          <p:cNvPr id="543" name="Shape 543"/>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What’s YOUR fandom?</a:t>
            </a:r>
          </a:p>
        </p:txBody>
      </p:sp>
      <p:sp>
        <p:nvSpPr>
          <p:cNvPr id="544" name="Shape 544"/>
          <p:cNvSpPr txBox="1"/>
          <p:nvPr>
            <p:ph idx="1" type="body"/>
          </p:nvPr>
        </p:nvSpPr>
        <p:spPr>
          <a:xfrm>
            <a:off x="2513400" y="1550150"/>
            <a:ext cx="6143700" cy="3284700"/>
          </a:xfrm>
          <a:prstGeom prst="rect">
            <a:avLst/>
          </a:prstGeom>
        </p:spPr>
        <p:txBody>
          <a:bodyPr anchorCtr="0" anchor="t" bIns="91425" lIns="91425" rIns="91425" tIns="91425">
            <a:noAutofit/>
          </a:bodyPr>
          <a:lstStyle/>
          <a:p>
            <a:pPr lvl="0" marR="0" rtl="0" algn="l">
              <a:lnSpc>
                <a:spcPct val="100000"/>
              </a:lnSpc>
              <a:spcBef>
                <a:spcPts val="600"/>
              </a:spcBef>
              <a:spcAft>
                <a:spcPts val="1000"/>
              </a:spcAft>
              <a:buNone/>
            </a:pPr>
            <a:r>
              <a:rPr lang="en" sz="2300"/>
              <a:t>Before you invest a lot of time and energy: find out which fandoms your patrons are into!</a:t>
            </a:r>
          </a:p>
          <a:p>
            <a:pPr lvl="0" marR="0" rtl="0" algn="l">
              <a:lnSpc>
                <a:spcPct val="100000"/>
              </a:lnSpc>
              <a:spcBef>
                <a:spcPts val="600"/>
              </a:spcBef>
              <a:spcAft>
                <a:spcPts val="1000"/>
              </a:spcAft>
              <a:buNone/>
            </a:pPr>
            <a:r>
              <a:rPr b="1" lang="en" sz="2300"/>
              <a:t>Program</a:t>
            </a:r>
            <a:r>
              <a:rPr lang="en" sz="2300"/>
              <a:t>: Fandoms Unite! </a:t>
            </a:r>
          </a:p>
          <a:p>
            <a:pPr indent="-355600" lvl="0" marL="457200" marR="0" rtl="0" algn="l">
              <a:lnSpc>
                <a:spcPct val="100000"/>
              </a:lnSpc>
              <a:spcBef>
                <a:spcPts val="600"/>
              </a:spcBef>
              <a:spcAft>
                <a:spcPts val="0"/>
              </a:spcAft>
              <a:buSzPct val="100000"/>
            </a:pPr>
            <a:r>
              <a:rPr lang="en" sz="2000"/>
              <a:t>Fandom IDs</a:t>
            </a:r>
          </a:p>
          <a:p>
            <a:pPr indent="-355600" lvl="0" marL="457200" marR="0" rtl="0" algn="l">
              <a:lnSpc>
                <a:spcPct val="100000"/>
              </a:lnSpc>
              <a:spcBef>
                <a:spcPts val="600"/>
              </a:spcBef>
              <a:spcAft>
                <a:spcPts val="0"/>
              </a:spcAft>
              <a:buSzPct val="100000"/>
            </a:pPr>
            <a:r>
              <a:rPr lang="en" sz="2000"/>
              <a:t>Preach your fandom</a:t>
            </a:r>
          </a:p>
          <a:p>
            <a:pPr indent="-355600" lvl="0" marL="457200" marR="0" rtl="0" algn="l">
              <a:lnSpc>
                <a:spcPct val="100000"/>
              </a:lnSpc>
              <a:spcBef>
                <a:spcPts val="600"/>
              </a:spcBef>
              <a:spcAft>
                <a:spcPts val="0"/>
              </a:spcAft>
              <a:buSzPct val="100000"/>
            </a:pPr>
            <a:r>
              <a:rPr lang="en" sz="2000"/>
              <a:t>Trivia teams</a:t>
            </a:r>
          </a:p>
          <a:p>
            <a:pPr indent="-355600" lvl="0" marL="457200" marR="0" rtl="0" algn="l">
              <a:lnSpc>
                <a:spcPct val="100000"/>
              </a:lnSpc>
              <a:spcBef>
                <a:spcPts val="600"/>
              </a:spcBef>
              <a:spcAft>
                <a:spcPts val="0"/>
              </a:spcAft>
              <a:buSzPct val="100000"/>
            </a:pPr>
            <a:r>
              <a:rPr lang="en" sz="2000"/>
              <a:t>Etc.</a:t>
            </a:r>
          </a:p>
        </p:txBody>
      </p:sp>
      <p:cxnSp>
        <p:nvCxnSpPr>
          <p:cNvPr id="545" name="Shape 545"/>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grpSp>
        <p:nvGrpSpPr>
          <p:cNvPr id="546" name="Shape 546"/>
          <p:cNvGrpSpPr/>
          <p:nvPr/>
        </p:nvGrpSpPr>
        <p:grpSpPr>
          <a:xfrm>
            <a:off x="5677500" y="3335850"/>
            <a:ext cx="3231600" cy="1552800"/>
            <a:chOff x="5601300" y="3335850"/>
            <a:chExt cx="3231600" cy="1552800"/>
          </a:xfrm>
        </p:grpSpPr>
        <p:sp>
          <p:nvSpPr>
            <p:cNvPr id="547" name="Shape 547"/>
            <p:cNvSpPr/>
            <p:nvPr/>
          </p:nvSpPr>
          <p:spPr>
            <a:xfrm>
              <a:off x="5601300" y="3335850"/>
              <a:ext cx="3231600" cy="1552800"/>
            </a:xfrm>
            <a:prstGeom prst="rect">
              <a:avLst/>
            </a:prstGeom>
            <a:solidFill>
              <a:schemeClr val="lt2"/>
            </a:solidFill>
            <a:ln cap="flat" cmpd="sng" w="19050">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548" name="Shape 548"/>
            <p:cNvPicPr preferRelativeResize="0"/>
            <p:nvPr/>
          </p:nvPicPr>
          <p:blipFill>
            <a:blip r:embed="rId3">
              <a:alphaModFix/>
            </a:blip>
            <a:stretch>
              <a:fillRect/>
            </a:stretch>
          </p:blipFill>
          <p:spPr>
            <a:xfrm>
              <a:off x="5664150" y="3481662"/>
              <a:ext cx="1202350" cy="1275336"/>
            </a:xfrm>
            <a:prstGeom prst="rect">
              <a:avLst/>
            </a:prstGeom>
            <a:noFill/>
            <a:ln>
              <a:noFill/>
            </a:ln>
          </p:spPr>
        </p:pic>
        <p:sp>
          <p:nvSpPr>
            <p:cNvPr id="549" name="Shape 549"/>
            <p:cNvSpPr txBox="1"/>
            <p:nvPr/>
          </p:nvSpPr>
          <p:spPr>
            <a:xfrm>
              <a:off x="6907475" y="3434375"/>
              <a:ext cx="1849200" cy="1400400"/>
            </a:xfrm>
            <a:prstGeom prst="rect">
              <a:avLst/>
            </a:prstGeom>
            <a:noFill/>
            <a:ln>
              <a:noFill/>
            </a:ln>
          </p:spPr>
          <p:txBody>
            <a:bodyPr anchorCtr="0" anchor="t" bIns="91425" lIns="91425" rIns="91425" tIns="91425">
              <a:noAutofit/>
            </a:bodyPr>
            <a:lstStyle/>
            <a:p>
              <a:pPr lvl="0">
                <a:lnSpc>
                  <a:spcPct val="115000"/>
                </a:lnSpc>
                <a:spcBef>
                  <a:spcPts val="0"/>
                </a:spcBef>
                <a:buNone/>
              </a:pPr>
              <a:r>
                <a:rPr lang="en" sz="1000"/>
                <a:t>Name: __________________</a:t>
              </a:r>
            </a:p>
            <a:p>
              <a:pPr lvl="0">
                <a:lnSpc>
                  <a:spcPct val="115000"/>
                </a:lnSpc>
                <a:spcBef>
                  <a:spcPts val="0"/>
                </a:spcBef>
                <a:buNone/>
              </a:pPr>
              <a:r>
                <a:rPr lang="en" sz="1000"/>
                <a:t>Age: ______</a:t>
              </a:r>
            </a:p>
            <a:p>
              <a:pPr lvl="0">
                <a:lnSpc>
                  <a:spcPct val="115000"/>
                </a:lnSpc>
                <a:spcBef>
                  <a:spcPts val="0"/>
                </a:spcBef>
                <a:buNone/>
              </a:pPr>
              <a:r>
                <a:rPr lang="en" sz="1000"/>
                <a:t>Primary Fandom: __________</a:t>
              </a:r>
            </a:p>
            <a:p>
              <a:pPr lvl="0">
                <a:lnSpc>
                  <a:spcPct val="115000"/>
                </a:lnSpc>
                <a:spcBef>
                  <a:spcPts val="0"/>
                </a:spcBef>
                <a:buNone/>
              </a:pPr>
              <a:r>
                <a:rPr lang="en" sz="1000"/>
                <a:t>Other Fandoms: __________</a:t>
              </a:r>
            </a:p>
            <a:p>
              <a:pPr lvl="0" rtl="0">
                <a:lnSpc>
                  <a:spcPct val="115000"/>
                </a:lnSpc>
                <a:spcBef>
                  <a:spcPts val="0"/>
                </a:spcBef>
                <a:buNone/>
              </a:pPr>
              <a:r>
                <a:rPr lang="en" sz="1000"/>
                <a:t>________________________</a:t>
              </a:r>
            </a:p>
            <a:p>
              <a:pPr lvl="0" rtl="0">
                <a:lnSpc>
                  <a:spcPct val="115000"/>
                </a:lnSpc>
                <a:spcBef>
                  <a:spcPts val="0"/>
                </a:spcBef>
                <a:buNone/>
              </a:pPr>
              <a:r>
                <a:t/>
              </a:r>
              <a:endParaRPr b="1" sz="1000"/>
            </a:p>
            <a:p>
              <a:pPr lvl="0" rtl="0">
                <a:lnSpc>
                  <a:spcPct val="115000"/>
                </a:lnSpc>
                <a:spcBef>
                  <a:spcPts val="0"/>
                </a:spcBef>
                <a:buNone/>
              </a:pPr>
              <a:r>
                <a:rPr b="1" lang="en" sz="1000"/>
                <a:t>Ask me about my ship!</a:t>
              </a:r>
            </a:p>
            <a:p>
              <a:pPr lvl="0">
                <a:lnSpc>
                  <a:spcPct val="115000"/>
                </a:lnSpc>
                <a:spcBef>
                  <a:spcPts val="0"/>
                </a:spcBef>
                <a:buNone/>
              </a:pPr>
              <a:r>
                <a:t/>
              </a:r>
              <a:endParaRPr sz="1000"/>
            </a:p>
          </p:txBody>
        </p:sp>
      </p:grpSp>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3" name="Shape 553"/>
        <p:cNvGrpSpPr/>
        <p:nvPr/>
      </p:nvGrpSpPr>
      <p:grpSpPr>
        <a:xfrm>
          <a:off x="0" y="0"/>
          <a:ext cx="0" cy="0"/>
          <a:chOff x="0" y="0"/>
          <a:chExt cx="0" cy="0"/>
        </a:xfrm>
      </p:grpSpPr>
      <p:sp>
        <p:nvSpPr>
          <p:cNvPr id="554" name="Shape 554"/>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Support the fandoms</a:t>
            </a:r>
          </a:p>
        </p:txBody>
      </p:sp>
      <p:sp>
        <p:nvSpPr>
          <p:cNvPr id="555" name="Shape 555"/>
          <p:cNvSpPr txBox="1"/>
          <p:nvPr>
            <p:ph idx="1" type="body"/>
          </p:nvPr>
        </p:nvSpPr>
        <p:spPr>
          <a:xfrm>
            <a:off x="2513400" y="1550150"/>
            <a:ext cx="6143700" cy="3284700"/>
          </a:xfrm>
          <a:prstGeom prst="rect">
            <a:avLst/>
          </a:prstGeom>
        </p:spPr>
        <p:txBody>
          <a:bodyPr anchorCtr="0" anchor="t" bIns="91425" lIns="91425" rIns="91425" tIns="91425">
            <a:noAutofit/>
          </a:bodyPr>
          <a:lstStyle/>
          <a:p>
            <a:pPr lvl="0" marR="0" rtl="0" algn="l">
              <a:lnSpc>
                <a:spcPct val="100000"/>
              </a:lnSpc>
              <a:spcBef>
                <a:spcPts val="600"/>
              </a:spcBef>
              <a:spcAft>
                <a:spcPts val="1000"/>
              </a:spcAft>
              <a:buNone/>
            </a:pPr>
            <a:r>
              <a:rPr lang="en" sz="2300"/>
              <a:t>Once you know which fandoms your patrons are into:</a:t>
            </a:r>
          </a:p>
          <a:p>
            <a:pPr indent="-374650" lvl="0" marL="457200" marR="0" rtl="0" algn="l">
              <a:lnSpc>
                <a:spcPct val="100000"/>
              </a:lnSpc>
              <a:spcBef>
                <a:spcPts val="600"/>
              </a:spcBef>
              <a:spcAft>
                <a:spcPts val="1000"/>
              </a:spcAft>
              <a:buSzPct val="100000"/>
            </a:pPr>
            <a:r>
              <a:rPr lang="en" sz="2300"/>
              <a:t>Buy the books/manga/graphic novels</a:t>
            </a:r>
          </a:p>
          <a:p>
            <a:pPr indent="-374650" lvl="0" marL="457200" marR="0" rtl="0" algn="l">
              <a:lnSpc>
                <a:spcPct val="100000"/>
              </a:lnSpc>
              <a:spcBef>
                <a:spcPts val="600"/>
              </a:spcBef>
              <a:spcAft>
                <a:spcPts val="1000"/>
              </a:spcAft>
              <a:buSzPct val="100000"/>
            </a:pPr>
            <a:r>
              <a:rPr lang="en" sz="2300"/>
              <a:t>Buy the DVDs, including TV show sets if possible</a:t>
            </a:r>
          </a:p>
          <a:p>
            <a:pPr indent="-374650" lvl="0" marL="457200" marR="0" rtl="0" algn="l">
              <a:lnSpc>
                <a:spcPct val="100000"/>
              </a:lnSpc>
              <a:spcBef>
                <a:spcPts val="600"/>
              </a:spcBef>
              <a:spcAft>
                <a:spcPts val="1000"/>
              </a:spcAft>
              <a:buSzPct val="100000"/>
            </a:pPr>
            <a:r>
              <a:rPr lang="en" sz="2300"/>
              <a:t>Include video games if possible! Video game fandoms are a thing</a:t>
            </a:r>
          </a:p>
          <a:p>
            <a:pPr indent="-374650" lvl="0" marL="457200" marR="0" rtl="0" algn="l">
              <a:lnSpc>
                <a:spcPct val="100000"/>
              </a:lnSpc>
              <a:spcBef>
                <a:spcPts val="600"/>
              </a:spcBef>
              <a:spcAft>
                <a:spcPts val="1000"/>
              </a:spcAft>
              <a:buSzPct val="100000"/>
            </a:pPr>
            <a:r>
              <a:rPr lang="en" sz="2300"/>
              <a:t>Be welcoming</a:t>
            </a:r>
          </a:p>
        </p:txBody>
      </p:sp>
      <p:cxnSp>
        <p:nvCxnSpPr>
          <p:cNvPr id="556" name="Shape 556"/>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0" name="Shape 560"/>
        <p:cNvGrpSpPr/>
        <p:nvPr/>
      </p:nvGrpSpPr>
      <p:grpSpPr>
        <a:xfrm>
          <a:off x="0" y="0"/>
          <a:ext cx="0" cy="0"/>
          <a:chOff x="0" y="0"/>
          <a:chExt cx="0" cy="0"/>
        </a:xfrm>
      </p:grpSpPr>
      <p:sp>
        <p:nvSpPr>
          <p:cNvPr id="561" name="Shape 561"/>
          <p:cNvSpPr txBox="1"/>
          <p:nvPr>
            <p:ph type="ctrTitle"/>
          </p:nvPr>
        </p:nvSpPr>
        <p:spPr>
          <a:xfrm>
            <a:off x="1773750" y="2421550"/>
            <a:ext cx="5596500" cy="1159800"/>
          </a:xfrm>
          <a:prstGeom prst="rect">
            <a:avLst/>
          </a:prstGeom>
        </p:spPr>
        <p:txBody>
          <a:bodyPr anchorCtr="0" anchor="b" bIns="91425" lIns="91425" rIns="91425" tIns="91425">
            <a:noAutofit/>
          </a:bodyPr>
          <a:lstStyle/>
          <a:p>
            <a:pPr lvl="0" rtl="0">
              <a:spcBef>
                <a:spcPts val="0"/>
              </a:spcBef>
              <a:buNone/>
            </a:pPr>
            <a:r>
              <a:rPr b="1" lang="en"/>
              <a:t>A Final Thought</a:t>
            </a:r>
          </a:p>
        </p:txBody>
      </p:sp>
      <p:sp>
        <p:nvSpPr>
          <p:cNvPr id="562" name="Shape 562"/>
          <p:cNvSpPr txBox="1"/>
          <p:nvPr>
            <p:ph idx="1" type="subTitle"/>
          </p:nvPr>
        </p:nvSpPr>
        <p:spPr>
          <a:xfrm>
            <a:off x="1773750" y="3449654"/>
            <a:ext cx="5596500" cy="784800"/>
          </a:xfrm>
          <a:prstGeom prst="rect">
            <a:avLst/>
          </a:prstGeom>
        </p:spPr>
        <p:txBody>
          <a:bodyPr anchorCtr="0" anchor="t" bIns="91425" lIns="91425" rIns="91425" tIns="91425">
            <a:noAutofit/>
          </a:bodyPr>
          <a:lstStyle/>
          <a:p>
            <a:pPr lvl="0" rtl="0">
              <a:spcBef>
                <a:spcPts val="0"/>
              </a:spcBef>
              <a:buNone/>
            </a:pPr>
            <a:r>
              <a:rPr lang="en"/>
              <a:t>Here’s the ultimate takeaway.</a:t>
            </a:r>
          </a:p>
        </p:txBody>
      </p:sp>
      <p:sp>
        <p:nvSpPr>
          <p:cNvPr id="563" name="Shape 563"/>
          <p:cNvSpPr txBox="1"/>
          <p:nvPr/>
        </p:nvSpPr>
        <p:spPr>
          <a:xfrm>
            <a:off x="3050275" y="47550"/>
            <a:ext cx="2975400" cy="1990500"/>
          </a:xfrm>
          <a:prstGeom prst="rect">
            <a:avLst/>
          </a:prstGeom>
          <a:noFill/>
          <a:ln>
            <a:noFill/>
          </a:ln>
        </p:spPr>
        <p:txBody>
          <a:bodyPr anchorCtr="0" anchor="b" bIns="91425" lIns="91425" rIns="91425" tIns="91425">
            <a:noAutofit/>
          </a:bodyPr>
          <a:lstStyle/>
          <a:p>
            <a:pPr lvl="0" rtl="0" algn="ctr">
              <a:spcBef>
                <a:spcPts val="0"/>
              </a:spcBef>
              <a:buNone/>
            </a:pPr>
            <a:r>
              <a:rPr b="1" lang="en" sz="9600">
                <a:solidFill>
                  <a:srgbClr val="00ACC3"/>
                </a:solidFill>
                <a:latin typeface="Varela Round"/>
                <a:ea typeface="Varela Round"/>
                <a:cs typeface="Varela Round"/>
                <a:sym typeface="Varela Round"/>
              </a:rPr>
              <a:t>7</a:t>
            </a:r>
          </a:p>
        </p:txBody>
      </p:sp>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7" name="Shape 567"/>
        <p:cNvGrpSpPr/>
        <p:nvPr/>
      </p:nvGrpSpPr>
      <p:grpSpPr>
        <a:xfrm>
          <a:off x="0" y="0"/>
          <a:ext cx="0" cy="0"/>
          <a:chOff x="0" y="0"/>
          <a:chExt cx="0" cy="0"/>
        </a:xfrm>
      </p:grpSpPr>
      <p:sp>
        <p:nvSpPr>
          <p:cNvPr id="568" name="Shape 568"/>
          <p:cNvSpPr txBox="1"/>
          <p:nvPr>
            <p:ph idx="4294967295" type="ctrTitle"/>
          </p:nvPr>
        </p:nvSpPr>
        <p:spPr>
          <a:xfrm>
            <a:off x="685800" y="1811942"/>
            <a:ext cx="7772400" cy="1159800"/>
          </a:xfrm>
          <a:prstGeom prst="rect">
            <a:avLst/>
          </a:prstGeom>
        </p:spPr>
        <p:txBody>
          <a:bodyPr anchorCtr="0" anchor="b" bIns="91425" lIns="91425" rIns="91425" tIns="91425">
            <a:noAutofit/>
          </a:bodyPr>
          <a:lstStyle/>
          <a:p>
            <a:pPr lvl="0" rtl="0" algn="ctr">
              <a:spcBef>
                <a:spcPts val="0"/>
              </a:spcBef>
              <a:buNone/>
            </a:pPr>
            <a:r>
              <a:rPr b="1" lang="en" sz="9600">
                <a:solidFill>
                  <a:srgbClr val="A1BECC"/>
                </a:solidFill>
                <a:latin typeface="Varela Round"/>
                <a:ea typeface="Varela Round"/>
                <a:cs typeface="Varela Round"/>
                <a:sym typeface="Varela Round"/>
              </a:rPr>
              <a:t>Passionate.</a:t>
            </a:r>
          </a:p>
        </p:txBody>
      </p:sp>
      <p:sp>
        <p:nvSpPr>
          <p:cNvPr id="569" name="Shape 569"/>
          <p:cNvSpPr txBox="1"/>
          <p:nvPr>
            <p:ph idx="4294967295" type="subTitle"/>
          </p:nvPr>
        </p:nvSpPr>
        <p:spPr>
          <a:xfrm>
            <a:off x="685800" y="2916253"/>
            <a:ext cx="7772400" cy="784800"/>
          </a:xfrm>
          <a:prstGeom prst="rect">
            <a:avLst/>
          </a:prstGeom>
        </p:spPr>
        <p:txBody>
          <a:bodyPr anchorCtr="0" anchor="t" bIns="91425" lIns="91425" rIns="91425" tIns="91425">
            <a:noAutofit/>
          </a:bodyPr>
          <a:lstStyle/>
          <a:p>
            <a:pPr indent="0" lvl="0" marL="0" rtl="0" algn="ctr">
              <a:lnSpc>
                <a:spcPct val="115000"/>
              </a:lnSpc>
              <a:spcBef>
                <a:spcPts val="0"/>
              </a:spcBef>
              <a:spcAft>
                <a:spcPts val="900"/>
              </a:spcAft>
              <a:buNone/>
            </a:pPr>
            <a:r>
              <a:rPr lang="en" sz="1600"/>
              <a:t>They are simmering with enthusiasm for books, TV shows, movies, and video games, all of which are things libraries can provide. Tap into that enthusiasm for great results in programming, circ numbers, and patron interactions. </a:t>
            </a:r>
          </a:p>
          <a:p>
            <a:pPr indent="0" lvl="0" marL="0" rtl="0" algn="ctr">
              <a:lnSpc>
                <a:spcPct val="115000"/>
              </a:lnSpc>
              <a:spcBef>
                <a:spcPts val="0"/>
              </a:spcBef>
              <a:spcAft>
                <a:spcPts val="900"/>
              </a:spcAft>
              <a:buNone/>
            </a:pPr>
            <a:r>
              <a:rPr lang="en" sz="1600"/>
              <a:t>And if you can tap into your own inner fan and share some of your own enthusiasm with your patrons? All the better.</a:t>
            </a:r>
          </a:p>
        </p:txBody>
      </p:sp>
      <p:sp>
        <p:nvSpPr>
          <p:cNvPr id="570" name="Shape 570"/>
          <p:cNvSpPr txBox="1"/>
          <p:nvPr>
            <p:ph idx="4294967295" type="subTitle"/>
          </p:nvPr>
        </p:nvSpPr>
        <p:spPr>
          <a:xfrm>
            <a:off x="740150" y="903878"/>
            <a:ext cx="7772400" cy="784799"/>
          </a:xfrm>
          <a:prstGeom prst="rect">
            <a:avLst/>
          </a:prstGeom>
        </p:spPr>
        <p:txBody>
          <a:bodyPr anchorCtr="0" anchor="t" bIns="91425" lIns="91425" rIns="91425" tIns="91425">
            <a:noAutofit/>
          </a:bodyPr>
          <a:lstStyle/>
          <a:p>
            <a:pPr lvl="0" rtl="0" algn="ctr">
              <a:spcBef>
                <a:spcPts val="0"/>
              </a:spcBef>
              <a:buNone/>
            </a:pPr>
            <a:r>
              <a:rPr lang="en" sz="2200"/>
              <a:t>People involved in fandom are one thing above all else:</a:t>
            </a:r>
          </a:p>
        </p:txBody>
      </p:sp>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4" name="Shape 574"/>
        <p:cNvGrpSpPr/>
        <p:nvPr/>
      </p:nvGrpSpPr>
      <p:grpSpPr>
        <a:xfrm>
          <a:off x="0" y="0"/>
          <a:ext cx="0" cy="0"/>
          <a:chOff x="0" y="0"/>
          <a:chExt cx="0" cy="0"/>
        </a:xfrm>
      </p:grpSpPr>
      <p:sp>
        <p:nvSpPr>
          <p:cNvPr id="575" name="Shape 575"/>
          <p:cNvSpPr txBox="1"/>
          <p:nvPr/>
        </p:nvSpPr>
        <p:spPr>
          <a:xfrm>
            <a:off x="852525" y="1006375"/>
            <a:ext cx="7445400" cy="3012300"/>
          </a:xfrm>
          <a:prstGeom prst="rect">
            <a:avLst/>
          </a:prstGeom>
          <a:noFill/>
          <a:ln>
            <a:noFill/>
          </a:ln>
        </p:spPr>
        <p:txBody>
          <a:bodyPr anchorCtr="0" anchor="b" bIns="91425" lIns="91425" rIns="91425" tIns="91425">
            <a:noAutofit/>
          </a:bodyPr>
          <a:lstStyle/>
          <a:p>
            <a:pPr lvl="0" rtl="0" algn="ctr">
              <a:spcBef>
                <a:spcPts val="0"/>
              </a:spcBef>
              <a:buNone/>
            </a:pPr>
            <a:r>
              <a:rPr b="1" lang="en" sz="9600">
                <a:solidFill>
                  <a:srgbClr val="00ACC3"/>
                </a:solidFill>
                <a:latin typeface="Varela Round"/>
                <a:ea typeface="Varela Round"/>
                <a:cs typeface="Varela Round"/>
                <a:sym typeface="Varela Round"/>
              </a:rPr>
              <a:t>Any</a:t>
            </a:r>
          </a:p>
          <a:p>
            <a:pPr lvl="0" rtl="0" algn="ctr">
              <a:spcBef>
                <a:spcPts val="0"/>
              </a:spcBef>
              <a:buNone/>
            </a:pPr>
            <a:r>
              <a:rPr b="1" lang="en" sz="9600">
                <a:solidFill>
                  <a:srgbClr val="00ACC3"/>
                </a:solidFill>
                <a:latin typeface="Varela Round"/>
                <a:ea typeface="Varela Round"/>
                <a:cs typeface="Varela Round"/>
                <a:sym typeface="Varela Round"/>
              </a:rPr>
              <a:t>Questions?</a:t>
            </a:r>
          </a:p>
        </p:txBody>
      </p:sp>
      <p:sp>
        <p:nvSpPr>
          <p:cNvPr id="576" name="Shape 576"/>
          <p:cNvSpPr txBox="1"/>
          <p:nvPr>
            <p:ph idx="4294967295" type="ctrTitle"/>
          </p:nvPr>
        </p:nvSpPr>
        <p:spPr>
          <a:xfrm>
            <a:off x="1716925" y="3823450"/>
            <a:ext cx="5596500" cy="1159800"/>
          </a:xfrm>
          <a:prstGeom prst="rect">
            <a:avLst/>
          </a:prstGeom>
        </p:spPr>
        <p:txBody>
          <a:bodyPr anchorCtr="0" anchor="b" bIns="91425" lIns="91425" rIns="91425" tIns="91425">
            <a:noAutofit/>
          </a:bodyPr>
          <a:lstStyle/>
          <a:p>
            <a:pPr lvl="0" rtl="0" algn="ctr">
              <a:spcBef>
                <a:spcPts val="0"/>
              </a:spcBef>
              <a:buNone/>
            </a:pPr>
            <a:r>
              <a:rPr b="1" lang="en"/>
              <a:t>Thanks for joining us today!</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4" name="Shape 224"/>
        <p:cNvGrpSpPr/>
        <p:nvPr/>
      </p:nvGrpSpPr>
      <p:grpSpPr>
        <a:xfrm>
          <a:off x="0" y="0"/>
          <a:ext cx="0" cy="0"/>
          <a:chOff x="0" y="0"/>
          <a:chExt cx="0" cy="0"/>
        </a:xfrm>
      </p:grpSpPr>
      <p:sp>
        <p:nvSpPr>
          <p:cNvPr id="225" name="Shape 225"/>
          <p:cNvSpPr txBox="1"/>
          <p:nvPr>
            <p:ph type="ctrTitle"/>
          </p:nvPr>
        </p:nvSpPr>
        <p:spPr>
          <a:xfrm>
            <a:off x="1773750" y="2421550"/>
            <a:ext cx="5596500" cy="1159800"/>
          </a:xfrm>
          <a:prstGeom prst="rect">
            <a:avLst/>
          </a:prstGeom>
        </p:spPr>
        <p:txBody>
          <a:bodyPr anchorCtr="0" anchor="b" bIns="91425" lIns="91425" rIns="91425" tIns="91425">
            <a:noAutofit/>
          </a:bodyPr>
          <a:lstStyle/>
          <a:p>
            <a:pPr lvl="0" rtl="0">
              <a:spcBef>
                <a:spcPts val="0"/>
              </a:spcBef>
              <a:buNone/>
            </a:pPr>
            <a:r>
              <a:rPr b="1" lang="en"/>
              <a:t>Where is Fandom?</a:t>
            </a:r>
          </a:p>
        </p:txBody>
      </p:sp>
      <p:sp>
        <p:nvSpPr>
          <p:cNvPr id="226" name="Shape 226"/>
          <p:cNvSpPr txBox="1"/>
          <p:nvPr>
            <p:ph idx="1" type="subTitle"/>
          </p:nvPr>
        </p:nvSpPr>
        <p:spPr>
          <a:xfrm>
            <a:off x="1773750" y="3449654"/>
            <a:ext cx="5596500" cy="784800"/>
          </a:xfrm>
          <a:prstGeom prst="rect">
            <a:avLst/>
          </a:prstGeom>
        </p:spPr>
        <p:txBody>
          <a:bodyPr anchorCtr="0" anchor="t" bIns="91425" lIns="91425" rIns="91425" tIns="91425">
            <a:noAutofit/>
          </a:bodyPr>
          <a:lstStyle/>
          <a:p>
            <a:pPr lvl="0" rtl="0">
              <a:spcBef>
                <a:spcPts val="0"/>
              </a:spcBef>
              <a:buNone/>
            </a:pPr>
            <a:r>
              <a:rPr lang="en"/>
              <a:t>On the internet, mostly.</a:t>
            </a:r>
          </a:p>
        </p:txBody>
      </p:sp>
      <p:sp>
        <p:nvSpPr>
          <p:cNvPr id="227" name="Shape 227"/>
          <p:cNvSpPr txBox="1"/>
          <p:nvPr/>
        </p:nvSpPr>
        <p:spPr>
          <a:xfrm>
            <a:off x="3050275" y="47550"/>
            <a:ext cx="2975400" cy="1990500"/>
          </a:xfrm>
          <a:prstGeom prst="rect">
            <a:avLst/>
          </a:prstGeom>
          <a:noFill/>
          <a:ln>
            <a:noFill/>
          </a:ln>
        </p:spPr>
        <p:txBody>
          <a:bodyPr anchorCtr="0" anchor="b" bIns="91425" lIns="91425" rIns="91425" tIns="91425">
            <a:noAutofit/>
          </a:bodyPr>
          <a:lstStyle/>
          <a:p>
            <a:pPr lvl="0" rtl="0" algn="ctr">
              <a:spcBef>
                <a:spcPts val="0"/>
              </a:spcBef>
              <a:buNone/>
            </a:pPr>
            <a:r>
              <a:rPr b="1" lang="en" sz="9600">
                <a:solidFill>
                  <a:srgbClr val="00ACC3"/>
                </a:solidFill>
                <a:latin typeface="Varela Round"/>
                <a:ea typeface="Varela Round"/>
                <a:cs typeface="Varela Round"/>
                <a:sym typeface="Varela Round"/>
              </a:rPr>
              <a:t>2</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1" name="Shape 231"/>
        <p:cNvGrpSpPr/>
        <p:nvPr/>
      </p:nvGrpSpPr>
      <p:grpSpPr>
        <a:xfrm>
          <a:off x="0" y="0"/>
          <a:ext cx="0" cy="0"/>
          <a:chOff x="0" y="0"/>
          <a:chExt cx="0" cy="0"/>
        </a:xfrm>
      </p:grpSpPr>
      <p:sp>
        <p:nvSpPr>
          <p:cNvPr id="232" name="Shape 232"/>
          <p:cNvSpPr txBox="1"/>
          <p:nvPr>
            <p:ph type="title"/>
          </p:nvPr>
        </p:nvSpPr>
        <p:spPr>
          <a:xfrm>
            <a:off x="2935875" y="756650"/>
            <a:ext cx="5275500" cy="641100"/>
          </a:xfrm>
          <a:prstGeom prst="rect">
            <a:avLst/>
          </a:prstGeom>
        </p:spPr>
        <p:txBody>
          <a:bodyPr anchorCtr="0" anchor="b" bIns="91425" lIns="91425" rIns="91425" tIns="91425">
            <a:noAutofit/>
          </a:bodyPr>
          <a:lstStyle/>
          <a:p>
            <a:pPr lvl="0">
              <a:spcBef>
                <a:spcPts val="0"/>
              </a:spcBef>
              <a:buNone/>
            </a:pPr>
            <a:r>
              <a:rPr b="1" lang="en" sz="3000"/>
              <a:t>Finding Fandom</a:t>
            </a:r>
          </a:p>
        </p:txBody>
      </p:sp>
      <p:sp>
        <p:nvSpPr>
          <p:cNvPr id="233" name="Shape 233"/>
          <p:cNvSpPr txBox="1"/>
          <p:nvPr>
            <p:ph idx="1" type="body"/>
          </p:nvPr>
        </p:nvSpPr>
        <p:spPr>
          <a:xfrm>
            <a:off x="2935875" y="1373357"/>
            <a:ext cx="5275500" cy="2786100"/>
          </a:xfrm>
          <a:prstGeom prst="rect">
            <a:avLst/>
          </a:prstGeom>
        </p:spPr>
        <p:txBody>
          <a:bodyPr anchorCtr="0" anchor="t" bIns="91425" lIns="91425" rIns="91425" tIns="91425">
            <a:noAutofit/>
          </a:bodyPr>
          <a:lstStyle/>
          <a:p>
            <a:pPr indent="-228600" lvl="0" marL="457200" rtl="0">
              <a:spcBef>
                <a:spcPts val="0"/>
              </a:spcBef>
            </a:pPr>
            <a:r>
              <a:rPr b="1" lang="en"/>
              <a:t>Online</a:t>
            </a:r>
          </a:p>
          <a:p>
            <a:pPr indent="-342900" lvl="1" marL="914400" rtl="0">
              <a:spcBef>
                <a:spcPts val="0"/>
              </a:spcBef>
              <a:buSzPct val="100000"/>
            </a:pPr>
            <a:r>
              <a:rPr lang="en" sz="1800"/>
              <a:t>Tumblr</a:t>
            </a:r>
          </a:p>
          <a:p>
            <a:pPr indent="-342900" lvl="1" marL="914400" rtl="0">
              <a:spcBef>
                <a:spcPts val="0"/>
              </a:spcBef>
              <a:buSzPct val="100000"/>
            </a:pPr>
            <a:r>
              <a:rPr lang="en" sz="1800"/>
              <a:t>Livejournal</a:t>
            </a:r>
          </a:p>
          <a:p>
            <a:pPr indent="-342900" lvl="1" marL="914400" rtl="0">
              <a:spcBef>
                <a:spcPts val="0"/>
              </a:spcBef>
              <a:buSzPct val="100000"/>
            </a:pPr>
            <a:r>
              <a:rPr lang="en" sz="1800"/>
              <a:t>AO3/FFN/Wattpad (more later)</a:t>
            </a:r>
          </a:p>
          <a:p>
            <a:pPr indent="-342900" lvl="1" marL="914400" rtl="0">
              <a:spcBef>
                <a:spcPts val="0"/>
              </a:spcBef>
              <a:buSzPct val="100000"/>
            </a:pPr>
            <a:r>
              <a:rPr lang="en" sz="1800"/>
              <a:t>Reddit</a:t>
            </a:r>
          </a:p>
          <a:p>
            <a:pPr indent="-342900" lvl="1" marL="914400" rtl="0">
              <a:spcBef>
                <a:spcPts val="0"/>
              </a:spcBef>
              <a:buSzPct val="100000"/>
            </a:pPr>
            <a:r>
              <a:rPr lang="en" sz="1800"/>
              <a:t>Facebook Fan Pages</a:t>
            </a:r>
          </a:p>
          <a:p>
            <a:pPr indent="-228600" lvl="0" marL="457200">
              <a:spcBef>
                <a:spcPts val="0"/>
              </a:spcBef>
            </a:pPr>
            <a:r>
              <a:rPr b="1" lang="en"/>
              <a:t>In-Person</a:t>
            </a:r>
          </a:p>
          <a:p>
            <a:pPr indent="-342900" lvl="1" marL="914400">
              <a:spcBef>
                <a:spcPts val="0"/>
              </a:spcBef>
              <a:buSzPct val="100000"/>
            </a:pPr>
            <a:r>
              <a:rPr lang="en" sz="1800"/>
              <a:t>Conventions</a:t>
            </a:r>
          </a:p>
          <a:p>
            <a:pPr indent="-342900" lvl="1" marL="914400">
              <a:spcBef>
                <a:spcPts val="0"/>
              </a:spcBef>
              <a:buSzPct val="100000"/>
            </a:pPr>
            <a:r>
              <a:rPr lang="en" sz="1800"/>
              <a:t>Local meetups</a:t>
            </a:r>
          </a:p>
          <a:p>
            <a:pPr indent="-342900" lvl="1" marL="914400">
              <a:spcBef>
                <a:spcPts val="0"/>
              </a:spcBef>
              <a:buSzPct val="100000"/>
            </a:pPr>
            <a:r>
              <a:rPr lang="en" sz="1800"/>
              <a:t>School clubs</a:t>
            </a:r>
          </a:p>
          <a:p>
            <a:pPr indent="-342900" lvl="1" marL="914400">
              <a:spcBef>
                <a:spcPts val="0"/>
              </a:spcBef>
              <a:buSzPct val="100000"/>
            </a:pPr>
            <a:r>
              <a:rPr lang="en" sz="1800"/>
              <a:t>Libraries!</a:t>
            </a:r>
          </a:p>
        </p:txBody>
      </p:sp>
      <p:cxnSp>
        <p:nvCxnSpPr>
          <p:cNvPr id="234" name="Shape 234"/>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8" name="Shape 238"/>
        <p:cNvGrpSpPr/>
        <p:nvPr/>
      </p:nvGrpSpPr>
      <p:grpSpPr>
        <a:xfrm>
          <a:off x="0" y="0"/>
          <a:ext cx="0" cy="0"/>
          <a:chOff x="0" y="0"/>
          <a:chExt cx="0" cy="0"/>
        </a:xfrm>
      </p:grpSpPr>
      <p:sp>
        <p:nvSpPr>
          <p:cNvPr id="239" name="Shape 239"/>
          <p:cNvSpPr txBox="1"/>
          <p:nvPr>
            <p:ph type="ctrTitle"/>
          </p:nvPr>
        </p:nvSpPr>
        <p:spPr>
          <a:xfrm>
            <a:off x="1773750" y="2421550"/>
            <a:ext cx="5596500" cy="1159800"/>
          </a:xfrm>
          <a:prstGeom prst="rect">
            <a:avLst/>
          </a:prstGeom>
        </p:spPr>
        <p:txBody>
          <a:bodyPr anchorCtr="0" anchor="b" bIns="91425" lIns="91425" rIns="91425" tIns="91425">
            <a:noAutofit/>
          </a:bodyPr>
          <a:lstStyle/>
          <a:p>
            <a:pPr lvl="0" rtl="0">
              <a:spcBef>
                <a:spcPts val="0"/>
              </a:spcBef>
              <a:buNone/>
            </a:pPr>
            <a:r>
              <a:rPr b="1" lang="en"/>
              <a:t>Fandom Terms</a:t>
            </a:r>
          </a:p>
        </p:txBody>
      </p:sp>
      <p:sp>
        <p:nvSpPr>
          <p:cNvPr id="240" name="Shape 240"/>
          <p:cNvSpPr txBox="1"/>
          <p:nvPr>
            <p:ph idx="1" type="subTitle"/>
          </p:nvPr>
        </p:nvSpPr>
        <p:spPr>
          <a:xfrm>
            <a:off x="1773750" y="3449654"/>
            <a:ext cx="5596500" cy="784800"/>
          </a:xfrm>
          <a:prstGeom prst="rect">
            <a:avLst/>
          </a:prstGeom>
        </p:spPr>
        <p:txBody>
          <a:bodyPr anchorCtr="0" anchor="t" bIns="91425" lIns="91425" rIns="91425" tIns="91425">
            <a:noAutofit/>
          </a:bodyPr>
          <a:lstStyle/>
          <a:p>
            <a:pPr lvl="0" rtl="0">
              <a:spcBef>
                <a:spcPts val="0"/>
              </a:spcBef>
              <a:buNone/>
            </a:pPr>
            <a:r>
              <a:rPr lang="en"/>
              <a:t>What is a ship and why am I on it?</a:t>
            </a:r>
          </a:p>
        </p:txBody>
      </p:sp>
      <p:sp>
        <p:nvSpPr>
          <p:cNvPr id="241" name="Shape 241"/>
          <p:cNvSpPr txBox="1"/>
          <p:nvPr/>
        </p:nvSpPr>
        <p:spPr>
          <a:xfrm>
            <a:off x="3050275" y="47550"/>
            <a:ext cx="2975400" cy="1990500"/>
          </a:xfrm>
          <a:prstGeom prst="rect">
            <a:avLst/>
          </a:prstGeom>
          <a:noFill/>
          <a:ln>
            <a:noFill/>
          </a:ln>
        </p:spPr>
        <p:txBody>
          <a:bodyPr anchorCtr="0" anchor="b" bIns="91425" lIns="91425" rIns="91425" tIns="91425">
            <a:noAutofit/>
          </a:bodyPr>
          <a:lstStyle/>
          <a:p>
            <a:pPr lvl="0" rtl="0" algn="ctr">
              <a:spcBef>
                <a:spcPts val="0"/>
              </a:spcBef>
              <a:buNone/>
            </a:pPr>
            <a:r>
              <a:rPr b="1" lang="en" sz="9600">
                <a:solidFill>
                  <a:srgbClr val="00ACC3"/>
                </a:solidFill>
                <a:latin typeface="Varela Round"/>
                <a:ea typeface="Varela Round"/>
                <a:cs typeface="Varela Round"/>
                <a:sym typeface="Varela Round"/>
              </a:rPr>
              <a:t>3</a:t>
            </a: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5" name="Shape 245"/>
        <p:cNvGrpSpPr/>
        <p:nvPr/>
      </p:nvGrpSpPr>
      <p:grpSpPr>
        <a:xfrm>
          <a:off x="0" y="0"/>
          <a:ext cx="0" cy="0"/>
          <a:chOff x="0" y="0"/>
          <a:chExt cx="0" cy="0"/>
        </a:xfrm>
      </p:grpSpPr>
      <p:sp>
        <p:nvSpPr>
          <p:cNvPr id="246" name="Shape 246"/>
          <p:cNvSpPr txBox="1"/>
          <p:nvPr>
            <p:ph type="title"/>
          </p:nvPr>
        </p:nvSpPr>
        <p:spPr>
          <a:xfrm>
            <a:off x="2935875" y="756650"/>
            <a:ext cx="5275500" cy="641100"/>
          </a:xfrm>
          <a:prstGeom prst="rect">
            <a:avLst/>
          </a:prstGeom>
        </p:spPr>
        <p:txBody>
          <a:bodyPr anchorCtr="0" anchor="b" bIns="91425" lIns="91425" rIns="91425" tIns="91425">
            <a:noAutofit/>
          </a:bodyPr>
          <a:lstStyle/>
          <a:p>
            <a:pPr lvl="0" rtl="0">
              <a:spcBef>
                <a:spcPts val="0"/>
              </a:spcBef>
              <a:buNone/>
            </a:pPr>
            <a:r>
              <a:rPr b="1" lang="en" sz="3000"/>
              <a:t>Basic Terms</a:t>
            </a:r>
          </a:p>
        </p:txBody>
      </p:sp>
      <p:sp>
        <p:nvSpPr>
          <p:cNvPr id="247" name="Shape 247"/>
          <p:cNvSpPr txBox="1"/>
          <p:nvPr>
            <p:ph idx="1" type="body"/>
          </p:nvPr>
        </p:nvSpPr>
        <p:spPr>
          <a:xfrm>
            <a:off x="2843025" y="1373350"/>
            <a:ext cx="5623800" cy="3501600"/>
          </a:xfrm>
          <a:prstGeom prst="rect">
            <a:avLst/>
          </a:prstGeom>
        </p:spPr>
        <p:txBody>
          <a:bodyPr anchorCtr="0" anchor="t" bIns="91425" lIns="91425" rIns="91425" tIns="91425">
            <a:noAutofit/>
          </a:bodyPr>
          <a:lstStyle/>
          <a:p>
            <a:pPr indent="-381000" lvl="0" marL="457200" marR="0" rtl="0" algn="l">
              <a:lnSpc>
                <a:spcPct val="100000"/>
              </a:lnSpc>
              <a:spcBef>
                <a:spcPts val="600"/>
              </a:spcBef>
              <a:spcAft>
                <a:spcPts val="1000"/>
              </a:spcAft>
              <a:buClr>
                <a:srgbClr val="A1BECC"/>
              </a:buClr>
              <a:buSzPct val="114285"/>
              <a:buFont typeface="Varela Round"/>
            </a:pPr>
            <a:r>
              <a:rPr b="1" lang="en" sz="2100"/>
              <a:t>Ship</a:t>
            </a:r>
            <a:r>
              <a:rPr lang="en" sz="2100"/>
              <a:t> - Short for relation</a:t>
            </a:r>
            <a:r>
              <a:rPr b="1" lang="en" sz="2100"/>
              <a:t>ship</a:t>
            </a:r>
            <a:r>
              <a:rPr lang="en" sz="2100"/>
              <a:t>. A romantic pairing between characters.</a:t>
            </a:r>
            <a:br>
              <a:rPr lang="en" sz="2200"/>
            </a:br>
            <a:r>
              <a:rPr lang="en" sz="1500"/>
              <a:t>(</a:t>
            </a:r>
            <a:r>
              <a:rPr lang="en" sz="1500" u="sng"/>
              <a:t>verb:</a:t>
            </a:r>
            <a:r>
              <a:rPr lang="en" sz="1500"/>
              <a:t> “I ship Johnlock!”</a:t>
            </a:r>
            <a:br>
              <a:rPr lang="en" sz="1500"/>
            </a:br>
            <a:r>
              <a:rPr lang="en" sz="1500"/>
              <a:t> </a:t>
            </a:r>
            <a:r>
              <a:rPr lang="en" sz="1500" u="sng"/>
              <a:t>noun:</a:t>
            </a:r>
            <a:r>
              <a:rPr lang="en" sz="1500"/>
              <a:t> “I’m going down with my ship.”)</a:t>
            </a:r>
          </a:p>
          <a:p>
            <a:pPr indent="-381000" lvl="0" marL="457200" marR="0" rtl="0" algn="l">
              <a:lnSpc>
                <a:spcPct val="100000"/>
              </a:lnSpc>
              <a:spcBef>
                <a:spcPts val="600"/>
              </a:spcBef>
              <a:spcAft>
                <a:spcPts val="0"/>
              </a:spcAft>
              <a:buClr>
                <a:srgbClr val="A1BECC"/>
              </a:buClr>
              <a:buSzPct val="114285"/>
              <a:buFont typeface="Varela Round"/>
            </a:pPr>
            <a:r>
              <a:rPr b="1" lang="en" sz="2100"/>
              <a:t>OTP</a:t>
            </a:r>
            <a:r>
              <a:rPr lang="en" sz="2100"/>
              <a:t> - One True Pairing. A fan’s ultimate ship.</a:t>
            </a:r>
            <a:r>
              <a:rPr lang="en" sz="2200"/>
              <a:t> </a:t>
            </a:r>
            <a:r>
              <a:rPr lang="en" sz="1600"/>
              <a:t>(Ex: “Korrasami is my OTP!”)</a:t>
            </a:r>
          </a:p>
          <a:p>
            <a:pPr indent="-323850" lvl="1" marL="914400" marR="0" rtl="0" algn="l">
              <a:lnSpc>
                <a:spcPct val="100000"/>
              </a:lnSpc>
              <a:spcBef>
                <a:spcPts val="600"/>
              </a:spcBef>
              <a:spcAft>
                <a:spcPts val="1000"/>
              </a:spcAft>
              <a:buClr>
                <a:srgbClr val="A1BECC"/>
              </a:buClr>
              <a:buSzPct val="100000"/>
              <a:buFont typeface="Varela Round"/>
            </a:pPr>
            <a:r>
              <a:rPr b="1" lang="en" sz="1500"/>
              <a:t>OT3</a:t>
            </a:r>
            <a:r>
              <a:rPr lang="en" sz="1500"/>
              <a:t> - An OTP, but with three characters. (Ex: “Star Wars TFA is the ultimate OT3 movie!”)</a:t>
            </a:r>
          </a:p>
          <a:p>
            <a:pPr indent="-381000" lvl="0" marL="457200" marR="0" rtl="0" algn="l">
              <a:lnSpc>
                <a:spcPct val="100000"/>
              </a:lnSpc>
              <a:spcBef>
                <a:spcPts val="600"/>
              </a:spcBef>
              <a:spcAft>
                <a:spcPts val="1000"/>
              </a:spcAft>
              <a:buClr>
                <a:srgbClr val="A1BECC"/>
              </a:buClr>
              <a:buSzPct val="114285"/>
              <a:buFont typeface="Varela Round"/>
            </a:pPr>
            <a:r>
              <a:rPr b="1" lang="en" sz="2100"/>
              <a:t>Canon</a:t>
            </a:r>
            <a:r>
              <a:rPr lang="en" sz="2100"/>
              <a:t> - the source material </a:t>
            </a:r>
            <a:br>
              <a:rPr lang="en" sz="2200"/>
            </a:br>
            <a:r>
              <a:rPr lang="en" sz="1500"/>
              <a:t>(often: “I really hope my ship becomes canon!”)</a:t>
            </a:r>
          </a:p>
        </p:txBody>
      </p:sp>
      <p:cxnSp>
        <p:nvCxnSpPr>
          <p:cNvPr id="248" name="Shape 248"/>
          <p:cNvCxnSpPr/>
          <p:nvPr/>
        </p:nvCxnSpPr>
        <p:spPr>
          <a:xfrm>
            <a:off x="2962900" y="1372500"/>
            <a:ext cx="39036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u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