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32"/>
  </p:notesMasterIdLst>
  <p:sldIdLst>
    <p:sldId id="256" r:id="rId2"/>
    <p:sldId id="257" r:id="rId3"/>
    <p:sldId id="258" r:id="rId4"/>
    <p:sldId id="273" r:id="rId5"/>
    <p:sldId id="274" r:id="rId6"/>
    <p:sldId id="277" r:id="rId7"/>
    <p:sldId id="275" r:id="rId8"/>
    <p:sldId id="276" r:id="rId9"/>
    <p:sldId id="259" r:id="rId10"/>
    <p:sldId id="260" r:id="rId11"/>
    <p:sldId id="261" r:id="rId12"/>
    <p:sldId id="262" r:id="rId13"/>
    <p:sldId id="278" r:id="rId14"/>
    <p:sldId id="269" r:id="rId15"/>
    <p:sldId id="279" r:id="rId16"/>
    <p:sldId id="263" r:id="rId17"/>
    <p:sldId id="264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80" r:id="rId29"/>
    <p:sldId id="293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3373" autoAdjust="0"/>
  </p:normalViewPr>
  <p:slideViewPr>
    <p:cSldViewPr>
      <p:cViewPr>
        <p:scale>
          <a:sx n="100" d="100"/>
          <a:sy n="100" d="100"/>
        </p:scale>
        <p:origin x="-1308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6"/>
    </p:cViewPr>
  </p:sorterViewPr>
  <p:notesViewPr>
    <p:cSldViewPr>
      <p:cViewPr>
        <p:scale>
          <a:sx n="70" d="100"/>
          <a:sy n="70" d="100"/>
        </p:scale>
        <p:origin x="-3486" y="-54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D276A3-8EB6-4488-A5B7-AB568419FF3A}" type="doc">
      <dgm:prSet loTypeId="urn:microsoft.com/office/officeart/2005/8/layout/list1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2EAFA54-6CB5-4E57-85DE-0A76842E4747}">
      <dgm:prSet phldrT="[Text]"/>
      <dgm:spPr/>
      <dgm:t>
        <a:bodyPr/>
        <a:lstStyle/>
        <a:p>
          <a:r>
            <a:rPr lang="en-US" dirty="0" smtClean="0"/>
            <a:t>Are people-oriented	</a:t>
          </a:r>
          <a:endParaRPr lang="en-US" dirty="0"/>
        </a:p>
      </dgm:t>
    </dgm:pt>
    <dgm:pt modelId="{BE9EE479-AB34-49BB-96DD-B51F68F2102F}" type="parTrans" cxnId="{25F3141D-D81A-4693-8390-836A4645A463}">
      <dgm:prSet/>
      <dgm:spPr/>
      <dgm:t>
        <a:bodyPr/>
        <a:lstStyle/>
        <a:p>
          <a:endParaRPr lang="en-US"/>
        </a:p>
      </dgm:t>
    </dgm:pt>
    <dgm:pt modelId="{AD765F12-82BA-4168-BC8E-70998025603D}" type="sibTrans" cxnId="{25F3141D-D81A-4693-8390-836A4645A463}">
      <dgm:prSet/>
      <dgm:spPr/>
      <dgm:t>
        <a:bodyPr/>
        <a:lstStyle/>
        <a:p>
          <a:endParaRPr lang="en-US"/>
        </a:p>
      </dgm:t>
    </dgm:pt>
    <dgm:pt modelId="{62F8C1EA-76B1-4BC7-A5EE-722563A0CC90}">
      <dgm:prSet phldrT="[Text]"/>
      <dgm:spPr/>
      <dgm:t>
        <a:bodyPr/>
        <a:lstStyle/>
        <a:p>
          <a:r>
            <a:rPr lang="en-US" dirty="0" smtClean="0"/>
            <a:t>Focus on feelings</a:t>
          </a:r>
          <a:endParaRPr lang="en-US" dirty="0"/>
        </a:p>
      </dgm:t>
    </dgm:pt>
    <dgm:pt modelId="{AE4E7EB0-5078-46B0-B699-05D80AA1B2D4}" type="parTrans" cxnId="{7198B955-9B55-41B5-9AF2-F0F60A542453}">
      <dgm:prSet/>
      <dgm:spPr/>
      <dgm:t>
        <a:bodyPr/>
        <a:lstStyle/>
        <a:p>
          <a:endParaRPr lang="en-US"/>
        </a:p>
      </dgm:t>
    </dgm:pt>
    <dgm:pt modelId="{D44DBBFC-024B-4769-8A6A-CAA553F18CD9}" type="sibTrans" cxnId="{7198B955-9B55-41B5-9AF2-F0F60A542453}">
      <dgm:prSet/>
      <dgm:spPr/>
      <dgm:t>
        <a:bodyPr/>
        <a:lstStyle/>
        <a:p>
          <a:endParaRPr lang="en-US"/>
        </a:p>
      </dgm:t>
    </dgm:pt>
    <dgm:pt modelId="{15880D16-0B2B-48B1-A037-CB9AED644569}">
      <dgm:prSet phldrT="[Text]"/>
      <dgm:spPr/>
      <dgm:t>
        <a:bodyPr/>
        <a:lstStyle/>
        <a:p>
          <a:r>
            <a:rPr lang="en-US" dirty="0" smtClean="0"/>
            <a:t>Prefer lack of structure</a:t>
          </a:r>
        </a:p>
      </dgm:t>
    </dgm:pt>
    <dgm:pt modelId="{7EE0F6C2-F64B-43AC-9510-267CF2B4E14B}" type="parTrans" cxnId="{1806F264-C58B-4AB1-AE67-D9E50566F298}">
      <dgm:prSet/>
      <dgm:spPr/>
      <dgm:t>
        <a:bodyPr/>
        <a:lstStyle/>
        <a:p>
          <a:endParaRPr lang="en-US"/>
        </a:p>
      </dgm:t>
    </dgm:pt>
    <dgm:pt modelId="{7AC6594E-9E3F-4128-AB8E-7D9147FE7D9E}" type="sibTrans" cxnId="{1806F264-C58B-4AB1-AE67-D9E50566F298}">
      <dgm:prSet/>
      <dgm:spPr/>
      <dgm:t>
        <a:bodyPr/>
        <a:lstStyle/>
        <a:p>
          <a:endParaRPr lang="en-US"/>
        </a:p>
      </dgm:t>
    </dgm:pt>
    <dgm:pt modelId="{24F7352C-85D8-47DC-956B-C2EAD9616907}">
      <dgm:prSet/>
      <dgm:spPr/>
      <dgm:t>
        <a:bodyPr/>
        <a:lstStyle/>
        <a:p>
          <a:r>
            <a:rPr lang="en-US" dirty="0" smtClean="0"/>
            <a:t>Share opinions</a:t>
          </a:r>
          <a:endParaRPr lang="en-US" dirty="0"/>
        </a:p>
      </dgm:t>
    </dgm:pt>
    <dgm:pt modelId="{B5FFEBB1-C93E-46BE-B7A9-876510B822DF}" type="parTrans" cxnId="{F871A3DA-DF37-46D4-B747-CE99A051C4C1}">
      <dgm:prSet/>
      <dgm:spPr/>
      <dgm:t>
        <a:bodyPr/>
        <a:lstStyle/>
        <a:p>
          <a:endParaRPr lang="en-US"/>
        </a:p>
      </dgm:t>
    </dgm:pt>
    <dgm:pt modelId="{BB9C8149-DD7E-4EAC-9D96-F0D0EFDB4EA2}" type="sibTrans" cxnId="{F871A3DA-DF37-46D4-B747-CE99A051C4C1}">
      <dgm:prSet/>
      <dgm:spPr/>
      <dgm:t>
        <a:bodyPr/>
        <a:lstStyle/>
        <a:p>
          <a:endParaRPr lang="en-US"/>
        </a:p>
      </dgm:t>
    </dgm:pt>
    <dgm:pt modelId="{2C0827A4-33DD-45DF-8E21-A565913BDA0F}" type="pres">
      <dgm:prSet presAssocID="{17D276A3-8EB6-4488-A5B7-AB568419FF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1D4689-F3F2-4A8B-9D2D-F03BC9B31517}" type="pres">
      <dgm:prSet presAssocID="{12EAFA54-6CB5-4E57-85DE-0A76842E4747}" presName="parentLin" presStyleCnt="0"/>
      <dgm:spPr/>
    </dgm:pt>
    <dgm:pt modelId="{A1301B5B-F679-4357-82AB-BAF52B139685}" type="pres">
      <dgm:prSet presAssocID="{12EAFA54-6CB5-4E57-85DE-0A76842E474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8A4133B-6BAD-434D-AF18-8C9E48BC56DC}" type="pres">
      <dgm:prSet presAssocID="{12EAFA54-6CB5-4E57-85DE-0A76842E474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F336A-E300-4846-A128-0A2A402E616A}" type="pres">
      <dgm:prSet presAssocID="{12EAFA54-6CB5-4E57-85DE-0A76842E4747}" presName="negativeSpace" presStyleCnt="0"/>
      <dgm:spPr/>
    </dgm:pt>
    <dgm:pt modelId="{305FB078-0EC3-42F1-9BE1-2D458E814862}" type="pres">
      <dgm:prSet presAssocID="{12EAFA54-6CB5-4E57-85DE-0A76842E4747}" presName="childText" presStyleLbl="conFgAcc1" presStyleIdx="0" presStyleCnt="4">
        <dgm:presLayoutVars>
          <dgm:bulletEnabled val="1"/>
        </dgm:presLayoutVars>
      </dgm:prSet>
      <dgm:spPr/>
    </dgm:pt>
    <dgm:pt modelId="{AAB4C5DE-0CF5-4457-AB3D-109B78D15854}" type="pres">
      <dgm:prSet presAssocID="{AD765F12-82BA-4168-BC8E-70998025603D}" presName="spaceBetweenRectangles" presStyleCnt="0"/>
      <dgm:spPr/>
    </dgm:pt>
    <dgm:pt modelId="{B3D6B3C4-81F2-4F9B-B1C1-41751C50CFC8}" type="pres">
      <dgm:prSet presAssocID="{62F8C1EA-76B1-4BC7-A5EE-722563A0CC90}" presName="parentLin" presStyleCnt="0"/>
      <dgm:spPr/>
    </dgm:pt>
    <dgm:pt modelId="{C6991904-CF98-4E90-8704-262D5870D2CE}" type="pres">
      <dgm:prSet presAssocID="{62F8C1EA-76B1-4BC7-A5EE-722563A0CC9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BCAE9D7-8EC4-4C10-80EB-2B9AA7E174FD}" type="pres">
      <dgm:prSet presAssocID="{62F8C1EA-76B1-4BC7-A5EE-722563A0CC9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F86A9-8A56-4D60-9DCA-EFB9BA3DF8F6}" type="pres">
      <dgm:prSet presAssocID="{62F8C1EA-76B1-4BC7-A5EE-722563A0CC90}" presName="negativeSpace" presStyleCnt="0"/>
      <dgm:spPr/>
    </dgm:pt>
    <dgm:pt modelId="{1EBFE514-F1AA-4C30-9447-77A05A94ED30}" type="pres">
      <dgm:prSet presAssocID="{62F8C1EA-76B1-4BC7-A5EE-722563A0CC90}" presName="childText" presStyleLbl="conFgAcc1" presStyleIdx="1" presStyleCnt="4">
        <dgm:presLayoutVars>
          <dgm:bulletEnabled val="1"/>
        </dgm:presLayoutVars>
      </dgm:prSet>
      <dgm:spPr/>
    </dgm:pt>
    <dgm:pt modelId="{34B15FDE-200A-41F5-999F-2EA36D7318B0}" type="pres">
      <dgm:prSet presAssocID="{D44DBBFC-024B-4769-8A6A-CAA553F18CD9}" presName="spaceBetweenRectangles" presStyleCnt="0"/>
      <dgm:spPr/>
    </dgm:pt>
    <dgm:pt modelId="{C7082508-CCE8-4F88-8154-BF946209CDEA}" type="pres">
      <dgm:prSet presAssocID="{15880D16-0B2B-48B1-A037-CB9AED644569}" presName="parentLin" presStyleCnt="0"/>
      <dgm:spPr/>
    </dgm:pt>
    <dgm:pt modelId="{F5C132D5-E29E-409F-A27A-E15DFBB8C4CA}" type="pres">
      <dgm:prSet presAssocID="{15880D16-0B2B-48B1-A037-CB9AED644569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0172082-D158-451C-902A-1DEF21070E1A}" type="pres">
      <dgm:prSet presAssocID="{15880D16-0B2B-48B1-A037-CB9AED64456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3A6C0-C381-4976-B70F-CC2DBCEE7688}" type="pres">
      <dgm:prSet presAssocID="{15880D16-0B2B-48B1-A037-CB9AED644569}" presName="negativeSpace" presStyleCnt="0"/>
      <dgm:spPr/>
    </dgm:pt>
    <dgm:pt modelId="{2A01571D-076F-41E3-ACC0-DEE2EA6BB73B}" type="pres">
      <dgm:prSet presAssocID="{15880D16-0B2B-48B1-A037-CB9AED644569}" presName="childText" presStyleLbl="conFgAcc1" presStyleIdx="2" presStyleCnt="4">
        <dgm:presLayoutVars>
          <dgm:bulletEnabled val="1"/>
        </dgm:presLayoutVars>
      </dgm:prSet>
      <dgm:spPr/>
    </dgm:pt>
    <dgm:pt modelId="{C6DE9241-B612-4A54-A4C0-E9D5FC8E7292}" type="pres">
      <dgm:prSet presAssocID="{7AC6594E-9E3F-4128-AB8E-7D9147FE7D9E}" presName="spaceBetweenRectangles" presStyleCnt="0"/>
      <dgm:spPr/>
    </dgm:pt>
    <dgm:pt modelId="{32FFD7CE-BC3D-4B7A-A5AF-AF213F477EA7}" type="pres">
      <dgm:prSet presAssocID="{24F7352C-85D8-47DC-956B-C2EAD9616907}" presName="parentLin" presStyleCnt="0"/>
      <dgm:spPr/>
    </dgm:pt>
    <dgm:pt modelId="{AED7F6AF-E473-4568-8D39-2D9B84E99D75}" type="pres">
      <dgm:prSet presAssocID="{24F7352C-85D8-47DC-956B-C2EAD961690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DC3AB2D-2941-49F6-8211-D96B46525D8E}" type="pres">
      <dgm:prSet presAssocID="{24F7352C-85D8-47DC-956B-C2EAD961690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DB04A-CEA9-4D9D-8C3B-CABE4157DF37}" type="pres">
      <dgm:prSet presAssocID="{24F7352C-85D8-47DC-956B-C2EAD9616907}" presName="negativeSpace" presStyleCnt="0"/>
      <dgm:spPr/>
    </dgm:pt>
    <dgm:pt modelId="{7B50F22D-A825-4674-96AF-2C382B81D769}" type="pres">
      <dgm:prSet presAssocID="{24F7352C-85D8-47DC-956B-C2EAD961690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27D3863-B814-4654-BA50-458847D89998}" type="presOf" srcId="{24F7352C-85D8-47DC-956B-C2EAD9616907}" destId="{AED7F6AF-E473-4568-8D39-2D9B84E99D75}" srcOrd="0" destOrd="0" presId="urn:microsoft.com/office/officeart/2005/8/layout/list1"/>
    <dgm:cxn modelId="{1806F264-C58B-4AB1-AE67-D9E50566F298}" srcId="{17D276A3-8EB6-4488-A5B7-AB568419FF3A}" destId="{15880D16-0B2B-48B1-A037-CB9AED644569}" srcOrd="2" destOrd="0" parTransId="{7EE0F6C2-F64B-43AC-9510-267CF2B4E14B}" sibTransId="{7AC6594E-9E3F-4128-AB8E-7D9147FE7D9E}"/>
    <dgm:cxn modelId="{3544D572-E276-4BCC-A87D-0C1CE5D7EE86}" type="presOf" srcId="{62F8C1EA-76B1-4BC7-A5EE-722563A0CC90}" destId="{C6991904-CF98-4E90-8704-262D5870D2CE}" srcOrd="0" destOrd="0" presId="urn:microsoft.com/office/officeart/2005/8/layout/list1"/>
    <dgm:cxn modelId="{5850CCF5-F482-4BC0-98AC-8BDA2E43BB07}" type="presOf" srcId="{17D276A3-8EB6-4488-A5B7-AB568419FF3A}" destId="{2C0827A4-33DD-45DF-8E21-A565913BDA0F}" srcOrd="0" destOrd="0" presId="urn:microsoft.com/office/officeart/2005/8/layout/list1"/>
    <dgm:cxn modelId="{0E62EA75-614E-4B67-9E28-D1E395D0C8E6}" type="presOf" srcId="{12EAFA54-6CB5-4E57-85DE-0A76842E4747}" destId="{B8A4133B-6BAD-434D-AF18-8C9E48BC56DC}" srcOrd="1" destOrd="0" presId="urn:microsoft.com/office/officeart/2005/8/layout/list1"/>
    <dgm:cxn modelId="{25F3141D-D81A-4693-8390-836A4645A463}" srcId="{17D276A3-8EB6-4488-A5B7-AB568419FF3A}" destId="{12EAFA54-6CB5-4E57-85DE-0A76842E4747}" srcOrd="0" destOrd="0" parTransId="{BE9EE479-AB34-49BB-96DD-B51F68F2102F}" sibTransId="{AD765F12-82BA-4168-BC8E-70998025603D}"/>
    <dgm:cxn modelId="{7198B955-9B55-41B5-9AF2-F0F60A542453}" srcId="{17D276A3-8EB6-4488-A5B7-AB568419FF3A}" destId="{62F8C1EA-76B1-4BC7-A5EE-722563A0CC90}" srcOrd="1" destOrd="0" parTransId="{AE4E7EB0-5078-46B0-B699-05D80AA1B2D4}" sibTransId="{D44DBBFC-024B-4769-8A6A-CAA553F18CD9}"/>
    <dgm:cxn modelId="{B2714416-FD31-4175-9A08-5D01798830E0}" type="presOf" srcId="{24F7352C-85D8-47DC-956B-C2EAD9616907}" destId="{1DC3AB2D-2941-49F6-8211-D96B46525D8E}" srcOrd="1" destOrd="0" presId="urn:microsoft.com/office/officeart/2005/8/layout/list1"/>
    <dgm:cxn modelId="{828DC351-2C1E-4C86-867B-EB0621243C8E}" type="presOf" srcId="{12EAFA54-6CB5-4E57-85DE-0A76842E4747}" destId="{A1301B5B-F679-4357-82AB-BAF52B139685}" srcOrd="0" destOrd="0" presId="urn:microsoft.com/office/officeart/2005/8/layout/list1"/>
    <dgm:cxn modelId="{61A281CB-62C0-4629-89D3-6D1850FDE638}" type="presOf" srcId="{15880D16-0B2B-48B1-A037-CB9AED644569}" destId="{10172082-D158-451C-902A-1DEF21070E1A}" srcOrd="1" destOrd="0" presId="urn:microsoft.com/office/officeart/2005/8/layout/list1"/>
    <dgm:cxn modelId="{346D433E-8935-4933-AD24-97DC78DBEDC6}" type="presOf" srcId="{62F8C1EA-76B1-4BC7-A5EE-722563A0CC90}" destId="{ABCAE9D7-8EC4-4C10-80EB-2B9AA7E174FD}" srcOrd="1" destOrd="0" presId="urn:microsoft.com/office/officeart/2005/8/layout/list1"/>
    <dgm:cxn modelId="{114DA641-E13F-4F98-BB6A-A83F43F524E3}" type="presOf" srcId="{15880D16-0B2B-48B1-A037-CB9AED644569}" destId="{F5C132D5-E29E-409F-A27A-E15DFBB8C4CA}" srcOrd="0" destOrd="0" presId="urn:microsoft.com/office/officeart/2005/8/layout/list1"/>
    <dgm:cxn modelId="{F871A3DA-DF37-46D4-B747-CE99A051C4C1}" srcId="{17D276A3-8EB6-4488-A5B7-AB568419FF3A}" destId="{24F7352C-85D8-47DC-956B-C2EAD9616907}" srcOrd="3" destOrd="0" parTransId="{B5FFEBB1-C93E-46BE-B7A9-876510B822DF}" sibTransId="{BB9C8149-DD7E-4EAC-9D96-F0D0EFDB4EA2}"/>
    <dgm:cxn modelId="{9DE65AAD-1F1A-4EE6-88C7-8598F9F26D95}" type="presParOf" srcId="{2C0827A4-33DD-45DF-8E21-A565913BDA0F}" destId="{E61D4689-F3F2-4A8B-9D2D-F03BC9B31517}" srcOrd="0" destOrd="0" presId="urn:microsoft.com/office/officeart/2005/8/layout/list1"/>
    <dgm:cxn modelId="{0EF037CC-470E-404E-8497-2A1BAC622483}" type="presParOf" srcId="{E61D4689-F3F2-4A8B-9D2D-F03BC9B31517}" destId="{A1301B5B-F679-4357-82AB-BAF52B139685}" srcOrd="0" destOrd="0" presId="urn:microsoft.com/office/officeart/2005/8/layout/list1"/>
    <dgm:cxn modelId="{FC7C2641-9727-4807-B033-1DB9D9707345}" type="presParOf" srcId="{E61D4689-F3F2-4A8B-9D2D-F03BC9B31517}" destId="{B8A4133B-6BAD-434D-AF18-8C9E48BC56DC}" srcOrd="1" destOrd="0" presId="urn:microsoft.com/office/officeart/2005/8/layout/list1"/>
    <dgm:cxn modelId="{93C72D6B-1022-4F78-8A1D-5D962D9E143B}" type="presParOf" srcId="{2C0827A4-33DD-45DF-8E21-A565913BDA0F}" destId="{7BAF336A-E300-4846-A128-0A2A402E616A}" srcOrd="1" destOrd="0" presId="urn:microsoft.com/office/officeart/2005/8/layout/list1"/>
    <dgm:cxn modelId="{ABD162E8-5328-45D8-A325-682450B5F818}" type="presParOf" srcId="{2C0827A4-33DD-45DF-8E21-A565913BDA0F}" destId="{305FB078-0EC3-42F1-9BE1-2D458E814862}" srcOrd="2" destOrd="0" presId="urn:microsoft.com/office/officeart/2005/8/layout/list1"/>
    <dgm:cxn modelId="{BB0C5ED1-C86F-49B4-89D7-65192C4E7149}" type="presParOf" srcId="{2C0827A4-33DD-45DF-8E21-A565913BDA0F}" destId="{AAB4C5DE-0CF5-4457-AB3D-109B78D15854}" srcOrd="3" destOrd="0" presId="urn:microsoft.com/office/officeart/2005/8/layout/list1"/>
    <dgm:cxn modelId="{A064431E-84BC-4933-8EA0-1864CBA6BC54}" type="presParOf" srcId="{2C0827A4-33DD-45DF-8E21-A565913BDA0F}" destId="{B3D6B3C4-81F2-4F9B-B1C1-41751C50CFC8}" srcOrd="4" destOrd="0" presId="urn:microsoft.com/office/officeart/2005/8/layout/list1"/>
    <dgm:cxn modelId="{837F4149-8ADD-4D75-A372-E992E64D7338}" type="presParOf" srcId="{B3D6B3C4-81F2-4F9B-B1C1-41751C50CFC8}" destId="{C6991904-CF98-4E90-8704-262D5870D2CE}" srcOrd="0" destOrd="0" presId="urn:microsoft.com/office/officeart/2005/8/layout/list1"/>
    <dgm:cxn modelId="{DA4A0C1A-FDFA-434C-B6B2-5E2B9FD4FB7E}" type="presParOf" srcId="{B3D6B3C4-81F2-4F9B-B1C1-41751C50CFC8}" destId="{ABCAE9D7-8EC4-4C10-80EB-2B9AA7E174FD}" srcOrd="1" destOrd="0" presId="urn:microsoft.com/office/officeart/2005/8/layout/list1"/>
    <dgm:cxn modelId="{F9479DB0-CCE6-4674-8B57-CD0D83EA241E}" type="presParOf" srcId="{2C0827A4-33DD-45DF-8E21-A565913BDA0F}" destId="{28CF86A9-8A56-4D60-9DCA-EFB9BA3DF8F6}" srcOrd="5" destOrd="0" presId="urn:microsoft.com/office/officeart/2005/8/layout/list1"/>
    <dgm:cxn modelId="{C6981786-575E-4726-99C5-F9607C6C2453}" type="presParOf" srcId="{2C0827A4-33DD-45DF-8E21-A565913BDA0F}" destId="{1EBFE514-F1AA-4C30-9447-77A05A94ED30}" srcOrd="6" destOrd="0" presId="urn:microsoft.com/office/officeart/2005/8/layout/list1"/>
    <dgm:cxn modelId="{17149E79-AF35-4245-8B8B-9CECF0B8CE10}" type="presParOf" srcId="{2C0827A4-33DD-45DF-8E21-A565913BDA0F}" destId="{34B15FDE-200A-41F5-999F-2EA36D7318B0}" srcOrd="7" destOrd="0" presId="urn:microsoft.com/office/officeart/2005/8/layout/list1"/>
    <dgm:cxn modelId="{D31E2940-0647-48F0-8B1E-6C083B107BD2}" type="presParOf" srcId="{2C0827A4-33DD-45DF-8E21-A565913BDA0F}" destId="{C7082508-CCE8-4F88-8154-BF946209CDEA}" srcOrd="8" destOrd="0" presId="urn:microsoft.com/office/officeart/2005/8/layout/list1"/>
    <dgm:cxn modelId="{BEC19D89-32C2-4540-9AEC-5E2F4F1F5C76}" type="presParOf" srcId="{C7082508-CCE8-4F88-8154-BF946209CDEA}" destId="{F5C132D5-E29E-409F-A27A-E15DFBB8C4CA}" srcOrd="0" destOrd="0" presId="urn:microsoft.com/office/officeart/2005/8/layout/list1"/>
    <dgm:cxn modelId="{CD3F8CF2-C497-4037-B72D-37EC23D50F22}" type="presParOf" srcId="{C7082508-CCE8-4F88-8154-BF946209CDEA}" destId="{10172082-D158-451C-902A-1DEF21070E1A}" srcOrd="1" destOrd="0" presId="urn:microsoft.com/office/officeart/2005/8/layout/list1"/>
    <dgm:cxn modelId="{FECAE523-D3CC-4B48-925D-0F5DA46EDEC1}" type="presParOf" srcId="{2C0827A4-33DD-45DF-8E21-A565913BDA0F}" destId="{A673A6C0-C381-4976-B70F-CC2DBCEE7688}" srcOrd="9" destOrd="0" presId="urn:microsoft.com/office/officeart/2005/8/layout/list1"/>
    <dgm:cxn modelId="{484A46F5-9348-40AD-9B40-1A2513A01A90}" type="presParOf" srcId="{2C0827A4-33DD-45DF-8E21-A565913BDA0F}" destId="{2A01571D-076F-41E3-ACC0-DEE2EA6BB73B}" srcOrd="10" destOrd="0" presId="urn:microsoft.com/office/officeart/2005/8/layout/list1"/>
    <dgm:cxn modelId="{5AD18B39-3E1A-4EA1-AD8A-9D07FCBE4D26}" type="presParOf" srcId="{2C0827A4-33DD-45DF-8E21-A565913BDA0F}" destId="{C6DE9241-B612-4A54-A4C0-E9D5FC8E7292}" srcOrd="11" destOrd="0" presId="urn:microsoft.com/office/officeart/2005/8/layout/list1"/>
    <dgm:cxn modelId="{A4A6DC2C-F4E0-4546-883F-E913845D28F0}" type="presParOf" srcId="{2C0827A4-33DD-45DF-8E21-A565913BDA0F}" destId="{32FFD7CE-BC3D-4B7A-A5AF-AF213F477EA7}" srcOrd="12" destOrd="0" presId="urn:microsoft.com/office/officeart/2005/8/layout/list1"/>
    <dgm:cxn modelId="{79D18214-48C6-4BE2-BF3E-996BD6143233}" type="presParOf" srcId="{32FFD7CE-BC3D-4B7A-A5AF-AF213F477EA7}" destId="{AED7F6AF-E473-4568-8D39-2D9B84E99D75}" srcOrd="0" destOrd="0" presId="urn:microsoft.com/office/officeart/2005/8/layout/list1"/>
    <dgm:cxn modelId="{8878E373-C2A3-46B3-98F2-7FD8108612FB}" type="presParOf" srcId="{32FFD7CE-BC3D-4B7A-A5AF-AF213F477EA7}" destId="{1DC3AB2D-2941-49F6-8211-D96B46525D8E}" srcOrd="1" destOrd="0" presId="urn:microsoft.com/office/officeart/2005/8/layout/list1"/>
    <dgm:cxn modelId="{99D5AC7C-44FD-4AED-B70E-552D3BB9DA7D}" type="presParOf" srcId="{2C0827A4-33DD-45DF-8E21-A565913BDA0F}" destId="{BD6DB04A-CEA9-4D9D-8C3B-CABE4157DF37}" srcOrd="13" destOrd="0" presId="urn:microsoft.com/office/officeart/2005/8/layout/list1"/>
    <dgm:cxn modelId="{BE1EAE62-2771-412E-92B2-D62A9AF442F2}" type="presParOf" srcId="{2C0827A4-33DD-45DF-8E21-A565913BDA0F}" destId="{7B50F22D-A825-4674-96AF-2C382B81D76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D276A3-8EB6-4488-A5B7-AB568419FF3A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EAFA54-6CB5-4E57-85DE-0A76842E4747}">
      <dgm:prSet phldrT="[Text]"/>
      <dgm:spPr/>
      <dgm:t>
        <a:bodyPr/>
        <a:lstStyle/>
        <a:p>
          <a:r>
            <a:rPr lang="en-US" dirty="0" smtClean="0"/>
            <a:t>Watch and listen	</a:t>
          </a:r>
          <a:endParaRPr lang="en-US" dirty="0"/>
        </a:p>
      </dgm:t>
    </dgm:pt>
    <dgm:pt modelId="{BE9EE479-AB34-49BB-96DD-B51F68F2102F}" type="parTrans" cxnId="{25F3141D-D81A-4693-8390-836A4645A463}">
      <dgm:prSet/>
      <dgm:spPr/>
      <dgm:t>
        <a:bodyPr/>
        <a:lstStyle/>
        <a:p>
          <a:endParaRPr lang="en-US"/>
        </a:p>
      </dgm:t>
    </dgm:pt>
    <dgm:pt modelId="{AD765F12-82BA-4168-BC8E-70998025603D}" type="sibTrans" cxnId="{25F3141D-D81A-4693-8390-836A4645A463}">
      <dgm:prSet/>
      <dgm:spPr/>
      <dgm:t>
        <a:bodyPr/>
        <a:lstStyle/>
        <a:p>
          <a:endParaRPr lang="en-US"/>
        </a:p>
      </dgm:t>
    </dgm:pt>
    <dgm:pt modelId="{62F8C1EA-76B1-4BC7-A5EE-722563A0CC90}">
      <dgm:prSet phldrT="[Text]"/>
      <dgm:spPr/>
      <dgm:t>
        <a:bodyPr/>
        <a:lstStyle/>
        <a:p>
          <a:r>
            <a:rPr lang="en-US" dirty="0" smtClean="0"/>
            <a:t>Are reserved and quiet</a:t>
          </a:r>
          <a:endParaRPr lang="en-US" dirty="0"/>
        </a:p>
      </dgm:t>
    </dgm:pt>
    <dgm:pt modelId="{AE4E7EB0-5078-46B0-B699-05D80AA1B2D4}" type="parTrans" cxnId="{7198B955-9B55-41B5-9AF2-F0F60A542453}">
      <dgm:prSet/>
      <dgm:spPr/>
      <dgm:t>
        <a:bodyPr/>
        <a:lstStyle/>
        <a:p>
          <a:endParaRPr lang="en-US"/>
        </a:p>
      </dgm:t>
    </dgm:pt>
    <dgm:pt modelId="{D44DBBFC-024B-4769-8A6A-CAA553F18CD9}" type="sibTrans" cxnId="{7198B955-9B55-41B5-9AF2-F0F60A542453}">
      <dgm:prSet/>
      <dgm:spPr/>
      <dgm:t>
        <a:bodyPr/>
        <a:lstStyle/>
        <a:p>
          <a:endParaRPr lang="en-US"/>
        </a:p>
      </dgm:t>
    </dgm:pt>
    <dgm:pt modelId="{15880D16-0B2B-48B1-A037-CB9AED644569}">
      <dgm:prSet phldrT="[Text]"/>
      <dgm:spPr/>
      <dgm:t>
        <a:bodyPr/>
        <a:lstStyle/>
        <a:p>
          <a:r>
            <a:rPr lang="en-US" dirty="0" smtClean="0"/>
            <a:t>Are on-target with comments</a:t>
          </a:r>
        </a:p>
      </dgm:t>
    </dgm:pt>
    <dgm:pt modelId="{7EE0F6C2-F64B-43AC-9510-267CF2B4E14B}" type="parTrans" cxnId="{1806F264-C58B-4AB1-AE67-D9E50566F298}">
      <dgm:prSet/>
      <dgm:spPr/>
      <dgm:t>
        <a:bodyPr/>
        <a:lstStyle/>
        <a:p>
          <a:endParaRPr lang="en-US"/>
        </a:p>
      </dgm:t>
    </dgm:pt>
    <dgm:pt modelId="{7AC6594E-9E3F-4128-AB8E-7D9147FE7D9E}" type="sibTrans" cxnId="{1806F264-C58B-4AB1-AE67-D9E50566F298}">
      <dgm:prSet/>
      <dgm:spPr/>
      <dgm:t>
        <a:bodyPr/>
        <a:lstStyle/>
        <a:p>
          <a:endParaRPr lang="en-US"/>
        </a:p>
      </dgm:t>
    </dgm:pt>
    <dgm:pt modelId="{24F7352C-85D8-47DC-956B-C2EAD9616907}">
      <dgm:prSet/>
      <dgm:spPr/>
      <dgm:t>
        <a:bodyPr/>
        <a:lstStyle/>
        <a:p>
          <a:r>
            <a:rPr lang="en-US" dirty="0" smtClean="0"/>
            <a:t>Learn through discovery</a:t>
          </a:r>
          <a:endParaRPr lang="en-US" dirty="0"/>
        </a:p>
      </dgm:t>
    </dgm:pt>
    <dgm:pt modelId="{B5FFEBB1-C93E-46BE-B7A9-876510B822DF}" type="parTrans" cxnId="{F871A3DA-DF37-46D4-B747-CE99A051C4C1}">
      <dgm:prSet/>
      <dgm:spPr/>
      <dgm:t>
        <a:bodyPr/>
        <a:lstStyle/>
        <a:p>
          <a:endParaRPr lang="en-US"/>
        </a:p>
      </dgm:t>
    </dgm:pt>
    <dgm:pt modelId="{BB9C8149-DD7E-4EAC-9D96-F0D0EFDB4EA2}" type="sibTrans" cxnId="{F871A3DA-DF37-46D4-B747-CE99A051C4C1}">
      <dgm:prSet/>
      <dgm:spPr/>
      <dgm:t>
        <a:bodyPr/>
        <a:lstStyle/>
        <a:p>
          <a:endParaRPr lang="en-US"/>
        </a:p>
      </dgm:t>
    </dgm:pt>
    <dgm:pt modelId="{2C0827A4-33DD-45DF-8E21-A565913BDA0F}" type="pres">
      <dgm:prSet presAssocID="{17D276A3-8EB6-4488-A5B7-AB568419FF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1D4689-F3F2-4A8B-9D2D-F03BC9B31517}" type="pres">
      <dgm:prSet presAssocID="{12EAFA54-6CB5-4E57-85DE-0A76842E4747}" presName="parentLin" presStyleCnt="0"/>
      <dgm:spPr/>
    </dgm:pt>
    <dgm:pt modelId="{A1301B5B-F679-4357-82AB-BAF52B139685}" type="pres">
      <dgm:prSet presAssocID="{12EAFA54-6CB5-4E57-85DE-0A76842E474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8A4133B-6BAD-434D-AF18-8C9E48BC56DC}" type="pres">
      <dgm:prSet presAssocID="{12EAFA54-6CB5-4E57-85DE-0A76842E474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F336A-E300-4846-A128-0A2A402E616A}" type="pres">
      <dgm:prSet presAssocID="{12EAFA54-6CB5-4E57-85DE-0A76842E4747}" presName="negativeSpace" presStyleCnt="0"/>
      <dgm:spPr/>
    </dgm:pt>
    <dgm:pt modelId="{305FB078-0EC3-42F1-9BE1-2D458E814862}" type="pres">
      <dgm:prSet presAssocID="{12EAFA54-6CB5-4E57-85DE-0A76842E4747}" presName="childText" presStyleLbl="conFgAcc1" presStyleIdx="0" presStyleCnt="4">
        <dgm:presLayoutVars>
          <dgm:bulletEnabled val="1"/>
        </dgm:presLayoutVars>
      </dgm:prSet>
      <dgm:spPr/>
    </dgm:pt>
    <dgm:pt modelId="{AAB4C5DE-0CF5-4457-AB3D-109B78D15854}" type="pres">
      <dgm:prSet presAssocID="{AD765F12-82BA-4168-BC8E-70998025603D}" presName="spaceBetweenRectangles" presStyleCnt="0"/>
      <dgm:spPr/>
    </dgm:pt>
    <dgm:pt modelId="{B3D6B3C4-81F2-4F9B-B1C1-41751C50CFC8}" type="pres">
      <dgm:prSet presAssocID="{62F8C1EA-76B1-4BC7-A5EE-722563A0CC90}" presName="parentLin" presStyleCnt="0"/>
      <dgm:spPr/>
    </dgm:pt>
    <dgm:pt modelId="{C6991904-CF98-4E90-8704-262D5870D2CE}" type="pres">
      <dgm:prSet presAssocID="{62F8C1EA-76B1-4BC7-A5EE-722563A0CC9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BCAE9D7-8EC4-4C10-80EB-2B9AA7E174FD}" type="pres">
      <dgm:prSet presAssocID="{62F8C1EA-76B1-4BC7-A5EE-722563A0CC9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F86A9-8A56-4D60-9DCA-EFB9BA3DF8F6}" type="pres">
      <dgm:prSet presAssocID="{62F8C1EA-76B1-4BC7-A5EE-722563A0CC90}" presName="negativeSpace" presStyleCnt="0"/>
      <dgm:spPr/>
    </dgm:pt>
    <dgm:pt modelId="{1EBFE514-F1AA-4C30-9447-77A05A94ED30}" type="pres">
      <dgm:prSet presAssocID="{62F8C1EA-76B1-4BC7-A5EE-722563A0CC90}" presName="childText" presStyleLbl="conFgAcc1" presStyleIdx="1" presStyleCnt="4">
        <dgm:presLayoutVars>
          <dgm:bulletEnabled val="1"/>
        </dgm:presLayoutVars>
      </dgm:prSet>
      <dgm:spPr/>
    </dgm:pt>
    <dgm:pt modelId="{34B15FDE-200A-41F5-999F-2EA36D7318B0}" type="pres">
      <dgm:prSet presAssocID="{D44DBBFC-024B-4769-8A6A-CAA553F18CD9}" presName="spaceBetweenRectangles" presStyleCnt="0"/>
      <dgm:spPr/>
    </dgm:pt>
    <dgm:pt modelId="{C7082508-CCE8-4F88-8154-BF946209CDEA}" type="pres">
      <dgm:prSet presAssocID="{15880D16-0B2B-48B1-A037-CB9AED644569}" presName="parentLin" presStyleCnt="0"/>
      <dgm:spPr/>
    </dgm:pt>
    <dgm:pt modelId="{F5C132D5-E29E-409F-A27A-E15DFBB8C4CA}" type="pres">
      <dgm:prSet presAssocID="{15880D16-0B2B-48B1-A037-CB9AED644569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0172082-D158-451C-902A-1DEF21070E1A}" type="pres">
      <dgm:prSet presAssocID="{15880D16-0B2B-48B1-A037-CB9AED64456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3A6C0-C381-4976-B70F-CC2DBCEE7688}" type="pres">
      <dgm:prSet presAssocID="{15880D16-0B2B-48B1-A037-CB9AED644569}" presName="negativeSpace" presStyleCnt="0"/>
      <dgm:spPr/>
    </dgm:pt>
    <dgm:pt modelId="{2A01571D-076F-41E3-ACC0-DEE2EA6BB73B}" type="pres">
      <dgm:prSet presAssocID="{15880D16-0B2B-48B1-A037-CB9AED644569}" presName="childText" presStyleLbl="conFgAcc1" presStyleIdx="2" presStyleCnt="4">
        <dgm:presLayoutVars>
          <dgm:bulletEnabled val="1"/>
        </dgm:presLayoutVars>
      </dgm:prSet>
      <dgm:spPr/>
    </dgm:pt>
    <dgm:pt modelId="{C6DE9241-B612-4A54-A4C0-E9D5FC8E7292}" type="pres">
      <dgm:prSet presAssocID="{7AC6594E-9E3F-4128-AB8E-7D9147FE7D9E}" presName="spaceBetweenRectangles" presStyleCnt="0"/>
      <dgm:spPr/>
    </dgm:pt>
    <dgm:pt modelId="{32FFD7CE-BC3D-4B7A-A5AF-AF213F477EA7}" type="pres">
      <dgm:prSet presAssocID="{24F7352C-85D8-47DC-956B-C2EAD9616907}" presName="parentLin" presStyleCnt="0"/>
      <dgm:spPr/>
    </dgm:pt>
    <dgm:pt modelId="{AED7F6AF-E473-4568-8D39-2D9B84E99D75}" type="pres">
      <dgm:prSet presAssocID="{24F7352C-85D8-47DC-956B-C2EAD961690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DC3AB2D-2941-49F6-8211-D96B46525D8E}" type="pres">
      <dgm:prSet presAssocID="{24F7352C-85D8-47DC-956B-C2EAD961690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DB04A-CEA9-4D9D-8C3B-CABE4157DF37}" type="pres">
      <dgm:prSet presAssocID="{24F7352C-85D8-47DC-956B-C2EAD9616907}" presName="negativeSpace" presStyleCnt="0"/>
      <dgm:spPr/>
    </dgm:pt>
    <dgm:pt modelId="{7B50F22D-A825-4674-96AF-2C382B81D769}" type="pres">
      <dgm:prSet presAssocID="{24F7352C-85D8-47DC-956B-C2EAD961690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A7B8F29-82E2-494C-800D-50A30364F2F8}" type="presOf" srcId="{12EAFA54-6CB5-4E57-85DE-0A76842E4747}" destId="{A1301B5B-F679-4357-82AB-BAF52B139685}" srcOrd="0" destOrd="0" presId="urn:microsoft.com/office/officeart/2005/8/layout/list1"/>
    <dgm:cxn modelId="{B24C8F8C-FBFD-4448-A057-693C714388FD}" type="presOf" srcId="{12EAFA54-6CB5-4E57-85DE-0A76842E4747}" destId="{B8A4133B-6BAD-434D-AF18-8C9E48BC56DC}" srcOrd="1" destOrd="0" presId="urn:microsoft.com/office/officeart/2005/8/layout/list1"/>
    <dgm:cxn modelId="{7198B955-9B55-41B5-9AF2-F0F60A542453}" srcId="{17D276A3-8EB6-4488-A5B7-AB568419FF3A}" destId="{62F8C1EA-76B1-4BC7-A5EE-722563A0CC90}" srcOrd="1" destOrd="0" parTransId="{AE4E7EB0-5078-46B0-B699-05D80AA1B2D4}" sibTransId="{D44DBBFC-024B-4769-8A6A-CAA553F18CD9}"/>
    <dgm:cxn modelId="{1ACFD3B1-88DF-48AF-90CF-C32BB043F01D}" type="presOf" srcId="{17D276A3-8EB6-4488-A5B7-AB568419FF3A}" destId="{2C0827A4-33DD-45DF-8E21-A565913BDA0F}" srcOrd="0" destOrd="0" presId="urn:microsoft.com/office/officeart/2005/8/layout/list1"/>
    <dgm:cxn modelId="{A424D61A-D0FC-4294-99CC-4F2D9439819B}" type="presOf" srcId="{62F8C1EA-76B1-4BC7-A5EE-722563A0CC90}" destId="{C6991904-CF98-4E90-8704-262D5870D2CE}" srcOrd="0" destOrd="0" presId="urn:microsoft.com/office/officeart/2005/8/layout/list1"/>
    <dgm:cxn modelId="{69BF4FDF-EA52-45C8-9155-3C68DCB70A48}" type="presOf" srcId="{24F7352C-85D8-47DC-956B-C2EAD9616907}" destId="{1DC3AB2D-2941-49F6-8211-D96B46525D8E}" srcOrd="1" destOrd="0" presId="urn:microsoft.com/office/officeart/2005/8/layout/list1"/>
    <dgm:cxn modelId="{C9D56A28-A174-4530-AE81-0774128299B8}" type="presOf" srcId="{15880D16-0B2B-48B1-A037-CB9AED644569}" destId="{F5C132D5-E29E-409F-A27A-E15DFBB8C4CA}" srcOrd="0" destOrd="0" presId="urn:microsoft.com/office/officeart/2005/8/layout/list1"/>
    <dgm:cxn modelId="{25F3141D-D81A-4693-8390-836A4645A463}" srcId="{17D276A3-8EB6-4488-A5B7-AB568419FF3A}" destId="{12EAFA54-6CB5-4E57-85DE-0A76842E4747}" srcOrd="0" destOrd="0" parTransId="{BE9EE479-AB34-49BB-96DD-B51F68F2102F}" sibTransId="{AD765F12-82BA-4168-BC8E-70998025603D}"/>
    <dgm:cxn modelId="{1806F264-C58B-4AB1-AE67-D9E50566F298}" srcId="{17D276A3-8EB6-4488-A5B7-AB568419FF3A}" destId="{15880D16-0B2B-48B1-A037-CB9AED644569}" srcOrd="2" destOrd="0" parTransId="{7EE0F6C2-F64B-43AC-9510-267CF2B4E14B}" sibTransId="{7AC6594E-9E3F-4128-AB8E-7D9147FE7D9E}"/>
    <dgm:cxn modelId="{44B6650B-51AD-4AD4-8AA8-141104DA7A8F}" type="presOf" srcId="{62F8C1EA-76B1-4BC7-A5EE-722563A0CC90}" destId="{ABCAE9D7-8EC4-4C10-80EB-2B9AA7E174FD}" srcOrd="1" destOrd="0" presId="urn:microsoft.com/office/officeart/2005/8/layout/list1"/>
    <dgm:cxn modelId="{F0E498B4-F2A8-4134-9959-3CE694AF7F76}" type="presOf" srcId="{24F7352C-85D8-47DC-956B-C2EAD9616907}" destId="{AED7F6AF-E473-4568-8D39-2D9B84E99D75}" srcOrd="0" destOrd="0" presId="urn:microsoft.com/office/officeart/2005/8/layout/list1"/>
    <dgm:cxn modelId="{18F904A9-BF9F-4653-9D61-1096468B624A}" type="presOf" srcId="{15880D16-0B2B-48B1-A037-CB9AED644569}" destId="{10172082-D158-451C-902A-1DEF21070E1A}" srcOrd="1" destOrd="0" presId="urn:microsoft.com/office/officeart/2005/8/layout/list1"/>
    <dgm:cxn modelId="{F871A3DA-DF37-46D4-B747-CE99A051C4C1}" srcId="{17D276A3-8EB6-4488-A5B7-AB568419FF3A}" destId="{24F7352C-85D8-47DC-956B-C2EAD9616907}" srcOrd="3" destOrd="0" parTransId="{B5FFEBB1-C93E-46BE-B7A9-876510B822DF}" sibTransId="{BB9C8149-DD7E-4EAC-9D96-F0D0EFDB4EA2}"/>
    <dgm:cxn modelId="{B125D556-1CC9-4DEA-B16F-8EBE65741378}" type="presParOf" srcId="{2C0827A4-33DD-45DF-8E21-A565913BDA0F}" destId="{E61D4689-F3F2-4A8B-9D2D-F03BC9B31517}" srcOrd="0" destOrd="0" presId="urn:microsoft.com/office/officeart/2005/8/layout/list1"/>
    <dgm:cxn modelId="{84331833-4CAF-4B0A-AF27-C69503786E64}" type="presParOf" srcId="{E61D4689-F3F2-4A8B-9D2D-F03BC9B31517}" destId="{A1301B5B-F679-4357-82AB-BAF52B139685}" srcOrd="0" destOrd="0" presId="urn:microsoft.com/office/officeart/2005/8/layout/list1"/>
    <dgm:cxn modelId="{3B3E89AE-A788-4FF9-B57E-AEACC53565B6}" type="presParOf" srcId="{E61D4689-F3F2-4A8B-9D2D-F03BC9B31517}" destId="{B8A4133B-6BAD-434D-AF18-8C9E48BC56DC}" srcOrd="1" destOrd="0" presId="urn:microsoft.com/office/officeart/2005/8/layout/list1"/>
    <dgm:cxn modelId="{40221150-FA8B-41F7-9844-1F2F4F4DA3E4}" type="presParOf" srcId="{2C0827A4-33DD-45DF-8E21-A565913BDA0F}" destId="{7BAF336A-E300-4846-A128-0A2A402E616A}" srcOrd="1" destOrd="0" presId="urn:microsoft.com/office/officeart/2005/8/layout/list1"/>
    <dgm:cxn modelId="{DDD30E9A-0430-4286-97E2-BDADFC55770A}" type="presParOf" srcId="{2C0827A4-33DD-45DF-8E21-A565913BDA0F}" destId="{305FB078-0EC3-42F1-9BE1-2D458E814862}" srcOrd="2" destOrd="0" presId="urn:microsoft.com/office/officeart/2005/8/layout/list1"/>
    <dgm:cxn modelId="{488E539C-3F6B-4D3C-92B1-B9A52E6EAC0D}" type="presParOf" srcId="{2C0827A4-33DD-45DF-8E21-A565913BDA0F}" destId="{AAB4C5DE-0CF5-4457-AB3D-109B78D15854}" srcOrd="3" destOrd="0" presId="urn:microsoft.com/office/officeart/2005/8/layout/list1"/>
    <dgm:cxn modelId="{58226B29-080E-413D-8031-2C3A5535B038}" type="presParOf" srcId="{2C0827A4-33DD-45DF-8E21-A565913BDA0F}" destId="{B3D6B3C4-81F2-4F9B-B1C1-41751C50CFC8}" srcOrd="4" destOrd="0" presId="urn:microsoft.com/office/officeart/2005/8/layout/list1"/>
    <dgm:cxn modelId="{36DE50E7-3C1F-4E22-89F2-A04992E0C0C6}" type="presParOf" srcId="{B3D6B3C4-81F2-4F9B-B1C1-41751C50CFC8}" destId="{C6991904-CF98-4E90-8704-262D5870D2CE}" srcOrd="0" destOrd="0" presId="urn:microsoft.com/office/officeart/2005/8/layout/list1"/>
    <dgm:cxn modelId="{12D92BA7-FD73-4A53-8124-2CF2F65010E4}" type="presParOf" srcId="{B3D6B3C4-81F2-4F9B-B1C1-41751C50CFC8}" destId="{ABCAE9D7-8EC4-4C10-80EB-2B9AA7E174FD}" srcOrd="1" destOrd="0" presId="urn:microsoft.com/office/officeart/2005/8/layout/list1"/>
    <dgm:cxn modelId="{567DBCD3-ADD2-403C-8FD9-8580B09AF7B5}" type="presParOf" srcId="{2C0827A4-33DD-45DF-8E21-A565913BDA0F}" destId="{28CF86A9-8A56-4D60-9DCA-EFB9BA3DF8F6}" srcOrd="5" destOrd="0" presId="urn:microsoft.com/office/officeart/2005/8/layout/list1"/>
    <dgm:cxn modelId="{B2F6DE1B-A883-4E7B-96A3-C54B3CBF0903}" type="presParOf" srcId="{2C0827A4-33DD-45DF-8E21-A565913BDA0F}" destId="{1EBFE514-F1AA-4C30-9447-77A05A94ED30}" srcOrd="6" destOrd="0" presId="urn:microsoft.com/office/officeart/2005/8/layout/list1"/>
    <dgm:cxn modelId="{F31A1725-ED2E-4F8D-A0DF-23C48D5B340C}" type="presParOf" srcId="{2C0827A4-33DD-45DF-8E21-A565913BDA0F}" destId="{34B15FDE-200A-41F5-999F-2EA36D7318B0}" srcOrd="7" destOrd="0" presId="urn:microsoft.com/office/officeart/2005/8/layout/list1"/>
    <dgm:cxn modelId="{6D55719F-2649-4A62-90BE-46B086E42C0A}" type="presParOf" srcId="{2C0827A4-33DD-45DF-8E21-A565913BDA0F}" destId="{C7082508-CCE8-4F88-8154-BF946209CDEA}" srcOrd="8" destOrd="0" presId="urn:microsoft.com/office/officeart/2005/8/layout/list1"/>
    <dgm:cxn modelId="{8C011F43-1795-4D15-8541-414B7DCEC3FA}" type="presParOf" srcId="{C7082508-CCE8-4F88-8154-BF946209CDEA}" destId="{F5C132D5-E29E-409F-A27A-E15DFBB8C4CA}" srcOrd="0" destOrd="0" presId="urn:microsoft.com/office/officeart/2005/8/layout/list1"/>
    <dgm:cxn modelId="{C29691DA-B3E7-4F31-AEE7-99A882D4DB44}" type="presParOf" srcId="{C7082508-CCE8-4F88-8154-BF946209CDEA}" destId="{10172082-D158-451C-902A-1DEF21070E1A}" srcOrd="1" destOrd="0" presId="urn:microsoft.com/office/officeart/2005/8/layout/list1"/>
    <dgm:cxn modelId="{D21C72E9-1DC8-42AC-B1AF-C285C933BABA}" type="presParOf" srcId="{2C0827A4-33DD-45DF-8E21-A565913BDA0F}" destId="{A673A6C0-C381-4976-B70F-CC2DBCEE7688}" srcOrd="9" destOrd="0" presId="urn:microsoft.com/office/officeart/2005/8/layout/list1"/>
    <dgm:cxn modelId="{947EE481-BD3F-4CEA-B9E4-54D311FD4B2B}" type="presParOf" srcId="{2C0827A4-33DD-45DF-8E21-A565913BDA0F}" destId="{2A01571D-076F-41E3-ACC0-DEE2EA6BB73B}" srcOrd="10" destOrd="0" presId="urn:microsoft.com/office/officeart/2005/8/layout/list1"/>
    <dgm:cxn modelId="{B157C4EC-493F-451B-AC0F-EBD23C4EA6DE}" type="presParOf" srcId="{2C0827A4-33DD-45DF-8E21-A565913BDA0F}" destId="{C6DE9241-B612-4A54-A4C0-E9D5FC8E7292}" srcOrd="11" destOrd="0" presId="urn:microsoft.com/office/officeart/2005/8/layout/list1"/>
    <dgm:cxn modelId="{4145E48B-3BB5-4D00-AD79-9F6C5195C15A}" type="presParOf" srcId="{2C0827A4-33DD-45DF-8E21-A565913BDA0F}" destId="{32FFD7CE-BC3D-4B7A-A5AF-AF213F477EA7}" srcOrd="12" destOrd="0" presId="urn:microsoft.com/office/officeart/2005/8/layout/list1"/>
    <dgm:cxn modelId="{5E052CE9-388D-4F27-A2D1-11EAAF126003}" type="presParOf" srcId="{32FFD7CE-BC3D-4B7A-A5AF-AF213F477EA7}" destId="{AED7F6AF-E473-4568-8D39-2D9B84E99D75}" srcOrd="0" destOrd="0" presId="urn:microsoft.com/office/officeart/2005/8/layout/list1"/>
    <dgm:cxn modelId="{1DC415C9-E87C-4B2A-B8CB-71E65AB7CACD}" type="presParOf" srcId="{32FFD7CE-BC3D-4B7A-A5AF-AF213F477EA7}" destId="{1DC3AB2D-2941-49F6-8211-D96B46525D8E}" srcOrd="1" destOrd="0" presId="urn:microsoft.com/office/officeart/2005/8/layout/list1"/>
    <dgm:cxn modelId="{2EFE28A0-A959-4948-8A13-AB707A2DFEA7}" type="presParOf" srcId="{2C0827A4-33DD-45DF-8E21-A565913BDA0F}" destId="{BD6DB04A-CEA9-4D9D-8C3B-CABE4157DF37}" srcOrd="13" destOrd="0" presId="urn:microsoft.com/office/officeart/2005/8/layout/list1"/>
    <dgm:cxn modelId="{BAF2DF5A-D207-4C7C-BA3E-476BDC139E1A}" type="presParOf" srcId="{2C0827A4-33DD-45DF-8E21-A565913BDA0F}" destId="{7B50F22D-A825-4674-96AF-2C382B81D76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D276A3-8EB6-4488-A5B7-AB568419FF3A}" type="doc">
      <dgm:prSet loTypeId="urn:microsoft.com/office/officeart/2005/8/layout/list1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2EAFA54-6CB5-4E57-85DE-0A76842E4747}">
      <dgm:prSet phldrT="[Text]"/>
      <dgm:spPr/>
      <dgm:t>
        <a:bodyPr/>
        <a:lstStyle/>
        <a:p>
          <a:r>
            <a:rPr lang="en-US" dirty="0" smtClean="0"/>
            <a:t>Prefer logic and reason	</a:t>
          </a:r>
          <a:endParaRPr lang="en-US" dirty="0"/>
        </a:p>
      </dgm:t>
    </dgm:pt>
    <dgm:pt modelId="{BE9EE479-AB34-49BB-96DD-B51F68F2102F}" type="parTrans" cxnId="{25F3141D-D81A-4693-8390-836A4645A463}">
      <dgm:prSet/>
      <dgm:spPr/>
      <dgm:t>
        <a:bodyPr/>
        <a:lstStyle/>
        <a:p>
          <a:endParaRPr lang="en-US"/>
        </a:p>
      </dgm:t>
    </dgm:pt>
    <dgm:pt modelId="{AD765F12-82BA-4168-BC8E-70998025603D}" type="sibTrans" cxnId="{25F3141D-D81A-4693-8390-836A4645A463}">
      <dgm:prSet/>
      <dgm:spPr/>
      <dgm:t>
        <a:bodyPr/>
        <a:lstStyle/>
        <a:p>
          <a:endParaRPr lang="en-US"/>
        </a:p>
      </dgm:t>
    </dgm:pt>
    <dgm:pt modelId="{62F8C1EA-76B1-4BC7-A5EE-722563A0CC90}">
      <dgm:prSet phldrT="[Text]"/>
      <dgm:spPr/>
      <dgm:t>
        <a:bodyPr/>
        <a:lstStyle/>
        <a:p>
          <a:r>
            <a:rPr lang="en-US" dirty="0" smtClean="0"/>
            <a:t>Share ideas and concepts</a:t>
          </a:r>
          <a:endParaRPr lang="en-US" dirty="0"/>
        </a:p>
      </dgm:t>
    </dgm:pt>
    <dgm:pt modelId="{AE4E7EB0-5078-46B0-B699-05D80AA1B2D4}" type="parTrans" cxnId="{7198B955-9B55-41B5-9AF2-F0F60A542453}">
      <dgm:prSet/>
      <dgm:spPr/>
      <dgm:t>
        <a:bodyPr/>
        <a:lstStyle/>
        <a:p>
          <a:endParaRPr lang="en-US"/>
        </a:p>
      </dgm:t>
    </dgm:pt>
    <dgm:pt modelId="{D44DBBFC-024B-4769-8A6A-CAA553F18CD9}" type="sibTrans" cxnId="{7198B955-9B55-41B5-9AF2-F0F60A542453}">
      <dgm:prSet/>
      <dgm:spPr/>
      <dgm:t>
        <a:bodyPr/>
        <a:lstStyle/>
        <a:p>
          <a:endParaRPr lang="en-US"/>
        </a:p>
      </dgm:t>
    </dgm:pt>
    <dgm:pt modelId="{15880D16-0B2B-48B1-A037-CB9AED644569}">
      <dgm:prSet phldrT="[Text]"/>
      <dgm:spPr/>
      <dgm:t>
        <a:bodyPr/>
        <a:lstStyle/>
        <a:p>
          <a:r>
            <a:rPr lang="en-US" dirty="0" smtClean="0"/>
            <a:t>Analyze and evaluate</a:t>
          </a:r>
        </a:p>
      </dgm:t>
    </dgm:pt>
    <dgm:pt modelId="{7EE0F6C2-F64B-43AC-9510-267CF2B4E14B}" type="parTrans" cxnId="{1806F264-C58B-4AB1-AE67-D9E50566F298}">
      <dgm:prSet/>
      <dgm:spPr/>
      <dgm:t>
        <a:bodyPr/>
        <a:lstStyle/>
        <a:p>
          <a:endParaRPr lang="en-US"/>
        </a:p>
      </dgm:t>
    </dgm:pt>
    <dgm:pt modelId="{7AC6594E-9E3F-4128-AB8E-7D9147FE7D9E}" type="sibTrans" cxnId="{1806F264-C58B-4AB1-AE67-D9E50566F298}">
      <dgm:prSet/>
      <dgm:spPr/>
      <dgm:t>
        <a:bodyPr/>
        <a:lstStyle/>
        <a:p>
          <a:endParaRPr lang="en-US"/>
        </a:p>
      </dgm:t>
    </dgm:pt>
    <dgm:pt modelId="{24F7352C-85D8-47DC-956B-C2EAD9616907}">
      <dgm:prSet/>
      <dgm:spPr/>
      <dgm:t>
        <a:bodyPr/>
        <a:lstStyle/>
        <a:p>
          <a:r>
            <a:rPr lang="en-US" dirty="0" smtClean="0"/>
            <a:t>Work independently</a:t>
          </a:r>
          <a:endParaRPr lang="en-US" dirty="0"/>
        </a:p>
      </dgm:t>
    </dgm:pt>
    <dgm:pt modelId="{B5FFEBB1-C93E-46BE-B7A9-876510B822DF}" type="parTrans" cxnId="{F871A3DA-DF37-46D4-B747-CE99A051C4C1}">
      <dgm:prSet/>
      <dgm:spPr/>
      <dgm:t>
        <a:bodyPr/>
        <a:lstStyle/>
        <a:p>
          <a:endParaRPr lang="en-US"/>
        </a:p>
      </dgm:t>
    </dgm:pt>
    <dgm:pt modelId="{BB9C8149-DD7E-4EAC-9D96-F0D0EFDB4EA2}" type="sibTrans" cxnId="{F871A3DA-DF37-46D4-B747-CE99A051C4C1}">
      <dgm:prSet/>
      <dgm:spPr/>
      <dgm:t>
        <a:bodyPr/>
        <a:lstStyle/>
        <a:p>
          <a:endParaRPr lang="en-US"/>
        </a:p>
      </dgm:t>
    </dgm:pt>
    <dgm:pt modelId="{2C0827A4-33DD-45DF-8E21-A565913BDA0F}" type="pres">
      <dgm:prSet presAssocID="{17D276A3-8EB6-4488-A5B7-AB568419FF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1D4689-F3F2-4A8B-9D2D-F03BC9B31517}" type="pres">
      <dgm:prSet presAssocID="{12EAFA54-6CB5-4E57-85DE-0A76842E4747}" presName="parentLin" presStyleCnt="0"/>
      <dgm:spPr/>
    </dgm:pt>
    <dgm:pt modelId="{A1301B5B-F679-4357-82AB-BAF52B139685}" type="pres">
      <dgm:prSet presAssocID="{12EAFA54-6CB5-4E57-85DE-0A76842E474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8A4133B-6BAD-434D-AF18-8C9E48BC56DC}" type="pres">
      <dgm:prSet presAssocID="{12EAFA54-6CB5-4E57-85DE-0A76842E474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F336A-E300-4846-A128-0A2A402E616A}" type="pres">
      <dgm:prSet presAssocID="{12EAFA54-6CB5-4E57-85DE-0A76842E4747}" presName="negativeSpace" presStyleCnt="0"/>
      <dgm:spPr/>
    </dgm:pt>
    <dgm:pt modelId="{305FB078-0EC3-42F1-9BE1-2D458E814862}" type="pres">
      <dgm:prSet presAssocID="{12EAFA54-6CB5-4E57-85DE-0A76842E4747}" presName="childText" presStyleLbl="conFgAcc1" presStyleIdx="0" presStyleCnt="4">
        <dgm:presLayoutVars>
          <dgm:bulletEnabled val="1"/>
        </dgm:presLayoutVars>
      </dgm:prSet>
      <dgm:spPr/>
    </dgm:pt>
    <dgm:pt modelId="{AAB4C5DE-0CF5-4457-AB3D-109B78D15854}" type="pres">
      <dgm:prSet presAssocID="{AD765F12-82BA-4168-BC8E-70998025603D}" presName="spaceBetweenRectangles" presStyleCnt="0"/>
      <dgm:spPr/>
    </dgm:pt>
    <dgm:pt modelId="{B3D6B3C4-81F2-4F9B-B1C1-41751C50CFC8}" type="pres">
      <dgm:prSet presAssocID="{62F8C1EA-76B1-4BC7-A5EE-722563A0CC90}" presName="parentLin" presStyleCnt="0"/>
      <dgm:spPr/>
    </dgm:pt>
    <dgm:pt modelId="{C6991904-CF98-4E90-8704-262D5870D2CE}" type="pres">
      <dgm:prSet presAssocID="{62F8C1EA-76B1-4BC7-A5EE-722563A0CC9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BCAE9D7-8EC4-4C10-80EB-2B9AA7E174FD}" type="pres">
      <dgm:prSet presAssocID="{62F8C1EA-76B1-4BC7-A5EE-722563A0CC9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F86A9-8A56-4D60-9DCA-EFB9BA3DF8F6}" type="pres">
      <dgm:prSet presAssocID="{62F8C1EA-76B1-4BC7-A5EE-722563A0CC90}" presName="negativeSpace" presStyleCnt="0"/>
      <dgm:spPr/>
    </dgm:pt>
    <dgm:pt modelId="{1EBFE514-F1AA-4C30-9447-77A05A94ED30}" type="pres">
      <dgm:prSet presAssocID="{62F8C1EA-76B1-4BC7-A5EE-722563A0CC90}" presName="childText" presStyleLbl="conFgAcc1" presStyleIdx="1" presStyleCnt="4">
        <dgm:presLayoutVars>
          <dgm:bulletEnabled val="1"/>
        </dgm:presLayoutVars>
      </dgm:prSet>
      <dgm:spPr/>
    </dgm:pt>
    <dgm:pt modelId="{34B15FDE-200A-41F5-999F-2EA36D7318B0}" type="pres">
      <dgm:prSet presAssocID="{D44DBBFC-024B-4769-8A6A-CAA553F18CD9}" presName="spaceBetweenRectangles" presStyleCnt="0"/>
      <dgm:spPr/>
    </dgm:pt>
    <dgm:pt modelId="{C7082508-CCE8-4F88-8154-BF946209CDEA}" type="pres">
      <dgm:prSet presAssocID="{15880D16-0B2B-48B1-A037-CB9AED644569}" presName="parentLin" presStyleCnt="0"/>
      <dgm:spPr/>
    </dgm:pt>
    <dgm:pt modelId="{F5C132D5-E29E-409F-A27A-E15DFBB8C4CA}" type="pres">
      <dgm:prSet presAssocID="{15880D16-0B2B-48B1-A037-CB9AED644569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0172082-D158-451C-902A-1DEF21070E1A}" type="pres">
      <dgm:prSet presAssocID="{15880D16-0B2B-48B1-A037-CB9AED64456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3A6C0-C381-4976-B70F-CC2DBCEE7688}" type="pres">
      <dgm:prSet presAssocID="{15880D16-0B2B-48B1-A037-CB9AED644569}" presName="negativeSpace" presStyleCnt="0"/>
      <dgm:spPr/>
    </dgm:pt>
    <dgm:pt modelId="{2A01571D-076F-41E3-ACC0-DEE2EA6BB73B}" type="pres">
      <dgm:prSet presAssocID="{15880D16-0B2B-48B1-A037-CB9AED644569}" presName="childText" presStyleLbl="conFgAcc1" presStyleIdx="2" presStyleCnt="4">
        <dgm:presLayoutVars>
          <dgm:bulletEnabled val="1"/>
        </dgm:presLayoutVars>
      </dgm:prSet>
      <dgm:spPr/>
    </dgm:pt>
    <dgm:pt modelId="{C6DE9241-B612-4A54-A4C0-E9D5FC8E7292}" type="pres">
      <dgm:prSet presAssocID="{7AC6594E-9E3F-4128-AB8E-7D9147FE7D9E}" presName="spaceBetweenRectangles" presStyleCnt="0"/>
      <dgm:spPr/>
    </dgm:pt>
    <dgm:pt modelId="{32FFD7CE-BC3D-4B7A-A5AF-AF213F477EA7}" type="pres">
      <dgm:prSet presAssocID="{24F7352C-85D8-47DC-956B-C2EAD9616907}" presName="parentLin" presStyleCnt="0"/>
      <dgm:spPr/>
    </dgm:pt>
    <dgm:pt modelId="{AED7F6AF-E473-4568-8D39-2D9B84E99D75}" type="pres">
      <dgm:prSet presAssocID="{24F7352C-85D8-47DC-956B-C2EAD961690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DC3AB2D-2941-49F6-8211-D96B46525D8E}" type="pres">
      <dgm:prSet presAssocID="{24F7352C-85D8-47DC-956B-C2EAD961690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DB04A-CEA9-4D9D-8C3B-CABE4157DF37}" type="pres">
      <dgm:prSet presAssocID="{24F7352C-85D8-47DC-956B-C2EAD9616907}" presName="negativeSpace" presStyleCnt="0"/>
      <dgm:spPr/>
    </dgm:pt>
    <dgm:pt modelId="{7B50F22D-A825-4674-96AF-2C382B81D769}" type="pres">
      <dgm:prSet presAssocID="{24F7352C-85D8-47DC-956B-C2EAD961690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105A15F-E8E6-4AFA-876D-0C0255591964}" type="presOf" srcId="{12EAFA54-6CB5-4E57-85DE-0A76842E4747}" destId="{A1301B5B-F679-4357-82AB-BAF52B139685}" srcOrd="0" destOrd="0" presId="urn:microsoft.com/office/officeart/2005/8/layout/list1"/>
    <dgm:cxn modelId="{4E7B6B87-E555-44AA-9A3E-8B3703244FE1}" type="presOf" srcId="{62F8C1EA-76B1-4BC7-A5EE-722563A0CC90}" destId="{C6991904-CF98-4E90-8704-262D5870D2CE}" srcOrd="0" destOrd="0" presId="urn:microsoft.com/office/officeart/2005/8/layout/list1"/>
    <dgm:cxn modelId="{BC66169C-93F3-42DA-A407-C791A1E87DDD}" type="presOf" srcId="{24F7352C-85D8-47DC-956B-C2EAD9616907}" destId="{1DC3AB2D-2941-49F6-8211-D96B46525D8E}" srcOrd="1" destOrd="0" presId="urn:microsoft.com/office/officeart/2005/8/layout/list1"/>
    <dgm:cxn modelId="{F06CF634-94A1-466D-8C1B-18239C2FB45D}" type="presOf" srcId="{24F7352C-85D8-47DC-956B-C2EAD9616907}" destId="{AED7F6AF-E473-4568-8D39-2D9B84E99D75}" srcOrd="0" destOrd="0" presId="urn:microsoft.com/office/officeart/2005/8/layout/list1"/>
    <dgm:cxn modelId="{BC8796C4-3A91-4A8A-803B-9542D15981F3}" type="presOf" srcId="{62F8C1EA-76B1-4BC7-A5EE-722563A0CC90}" destId="{ABCAE9D7-8EC4-4C10-80EB-2B9AA7E174FD}" srcOrd="1" destOrd="0" presId="urn:microsoft.com/office/officeart/2005/8/layout/list1"/>
    <dgm:cxn modelId="{A451B56E-52F4-4595-B96D-D86240AF9159}" type="presOf" srcId="{15880D16-0B2B-48B1-A037-CB9AED644569}" destId="{10172082-D158-451C-902A-1DEF21070E1A}" srcOrd="1" destOrd="0" presId="urn:microsoft.com/office/officeart/2005/8/layout/list1"/>
    <dgm:cxn modelId="{1806F264-C58B-4AB1-AE67-D9E50566F298}" srcId="{17D276A3-8EB6-4488-A5B7-AB568419FF3A}" destId="{15880D16-0B2B-48B1-A037-CB9AED644569}" srcOrd="2" destOrd="0" parTransId="{7EE0F6C2-F64B-43AC-9510-267CF2B4E14B}" sibTransId="{7AC6594E-9E3F-4128-AB8E-7D9147FE7D9E}"/>
    <dgm:cxn modelId="{25F3141D-D81A-4693-8390-836A4645A463}" srcId="{17D276A3-8EB6-4488-A5B7-AB568419FF3A}" destId="{12EAFA54-6CB5-4E57-85DE-0A76842E4747}" srcOrd="0" destOrd="0" parTransId="{BE9EE479-AB34-49BB-96DD-B51F68F2102F}" sibTransId="{AD765F12-82BA-4168-BC8E-70998025603D}"/>
    <dgm:cxn modelId="{7198B955-9B55-41B5-9AF2-F0F60A542453}" srcId="{17D276A3-8EB6-4488-A5B7-AB568419FF3A}" destId="{62F8C1EA-76B1-4BC7-A5EE-722563A0CC90}" srcOrd="1" destOrd="0" parTransId="{AE4E7EB0-5078-46B0-B699-05D80AA1B2D4}" sibTransId="{D44DBBFC-024B-4769-8A6A-CAA553F18CD9}"/>
    <dgm:cxn modelId="{7BBA90F9-2AD9-4456-AB57-8A5D40485D1C}" type="presOf" srcId="{17D276A3-8EB6-4488-A5B7-AB568419FF3A}" destId="{2C0827A4-33DD-45DF-8E21-A565913BDA0F}" srcOrd="0" destOrd="0" presId="urn:microsoft.com/office/officeart/2005/8/layout/list1"/>
    <dgm:cxn modelId="{F871A3DA-DF37-46D4-B747-CE99A051C4C1}" srcId="{17D276A3-8EB6-4488-A5B7-AB568419FF3A}" destId="{24F7352C-85D8-47DC-956B-C2EAD9616907}" srcOrd="3" destOrd="0" parTransId="{B5FFEBB1-C93E-46BE-B7A9-876510B822DF}" sibTransId="{BB9C8149-DD7E-4EAC-9D96-F0D0EFDB4EA2}"/>
    <dgm:cxn modelId="{6251717B-89C6-4E09-B935-E3B4046C1121}" type="presOf" srcId="{15880D16-0B2B-48B1-A037-CB9AED644569}" destId="{F5C132D5-E29E-409F-A27A-E15DFBB8C4CA}" srcOrd="0" destOrd="0" presId="urn:microsoft.com/office/officeart/2005/8/layout/list1"/>
    <dgm:cxn modelId="{A2C3D421-6578-4746-BE84-CE19294FD119}" type="presOf" srcId="{12EAFA54-6CB5-4E57-85DE-0A76842E4747}" destId="{B8A4133B-6BAD-434D-AF18-8C9E48BC56DC}" srcOrd="1" destOrd="0" presId="urn:microsoft.com/office/officeart/2005/8/layout/list1"/>
    <dgm:cxn modelId="{8EC3D09A-C53A-46EA-BF6B-42514D5094C8}" type="presParOf" srcId="{2C0827A4-33DD-45DF-8E21-A565913BDA0F}" destId="{E61D4689-F3F2-4A8B-9D2D-F03BC9B31517}" srcOrd="0" destOrd="0" presId="urn:microsoft.com/office/officeart/2005/8/layout/list1"/>
    <dgm:cxn modelId="{5AE4D88C-3F4B-44BC-B4B4-E189A2BDA4B8}" type="presParOf" srcId="{E61D4689-F3F2-4A8B-9D2D-F03BC9B31517}" destId="{A1301B5B-F679-4357-82AB-BAF52B139685}" srcOrd="0" destOrd="0" presId="urn:microsoft.com/office/officeart/2005/8/layout/list1"/>
    <dgm:cxn modelId="{69877D7C-01FB-4548-AADB-DCE2DB6EDC7E}" type="presParOf" srcId="{E61D4689-F3F2-4A8B-9D2D-F03BC9B31517}" destId="{B8A4133B-6BAD-434D-AF18-8C9E48BC56DC}" srcOrd="1" destOrd="0" presId="urn:microsoft.com/office/officeart/2005/8/layout/list1"/>
    <dgm:cxn modelId="{C53F6306-204D-4EA6-BAE9-8F04CBCFF7F3}" type="presParOf" srcId="{2C0827A4-33DD-45DF-8E21-A565913BDA0F}" destId="{7BAF336A-E300-4846-A128-0A2A402E616A}" srcOrd="1" destOrd="0" presId="urn:microsoft.com/office/officeart/2005/8/layout/list1"/>
    <dgm:cxn modelId="{A42EE9B9-62A7-4CBA-9502-C13C09846E40}" type="presParOf" srcId="{2C0827A4-33DD-45DF-8E21-A565913BDA0F}" destId="{305FB078-0EC3-42F1-9BE1-2D458E814862}" srcOrd="2" destOrd="0" presId="urn:microsoft.com/office/officeart/2005/8/layout/list1"/>
    <dgm:cxn modelId="{6BAF7A92-ABAC-478D-9CF3-6E1A95D673CA}" type="presParOf" srcId="{2C0827A4-33DD-45DF-8E21-A565913BDA0F}" destId="{AAB4C5DE-0CF5-4457-AB3D-109B78D15854}" srcOrd="3" destOrd="0" presId="urn:microsoft.com/office/officeart/2005/8/layout/list1"/>
    <dgm:cxn modelId="{0028CBA7-7047-4F91-8619-9A3B0BCC2A25}" type="presParOf" srcId="{2C0827A4-33DD-45DF-8E21-A565913BDA0F}" destId="{B3D6B3C4-81F2-4F9B-B1C1-41751C50CFC8}" srcOrd="4" destOrd="0" presId="urn:microsoft.com/office/officeart/2005/8/layout/list1"/>
    <dgm:cxn modelId="{87F9B141-F7A2-4588-BF2B-E85AA02262CE}" type="presParOf" srcId="{B3D6B3C4-81F2-4F9B-B1C1-41751C50CFC8}" destId="{C6991904-CF98-4E90-8704-262D5870D2CE}" srcOrd="0" destOrd="0" presId="urn:microsoft.com/office/officeart/2005/8/layout/list1"/>
    <dgm:cxn modelId="{B8CA0968-BA36-458C-9875-37A779FA469E}" type="presParOf" srcId="{B3D6B3C4-81F2-4F9B-B1C1-41751C50CFC8}" destId="{ABCAE9D7-8EC4-4C10-80EB-2B9AA7E174FD}" srcOrd="1" destOrd="0" presId="urn:microsoft.com/office/officeart/2005/8/layout/list1"/>
    <dgm:cxn modelId="{B94CD1B0-7519-474E-8150-BAC3C6AC4387}" type="presParOf" srcId="{2C0827A4-33DD-45DF-8E21-A565913BDA0F}" destId="{28CF86A9-8A56-4D60-9DCA-EFB9BA3DF8F6}" srcOrd="5" destOrd="0" presId="urn:microsoft.com/office/officeart/2005/8/layout/list1"/>
    <dgm:cxn modelId="{19D293BF-19D8-4F1D-9774-D8DD6FA4172B}" type="presParOf" srcId="{2C0827A4-33DD-45DF-8E21-A565913BDA0F}" destId="{1EBFE514-F1AA-4C30-9447-77A05A94ED30}" srcOrd="6" destOrd="0" presId="urn:microsoft.com/office/officeart/2005/8/layout/list1"/>
    <dgm:cxn modelId="{14AD4939-D660-4421-B230-016FEE0F8498}" type="presParOf" srcId="{2C0827A4-33DD-45DF-8E21-A565913BDA0F}" destId="{34B15FDE-200A-41F5-999F-2EA36D7318B0}" srcOrd="7" destOrd="0" presId="urn:microsoft.com/office/officeart/2005/8/layout/list1"/>
    <dgm:cxn modelId="{79BA835C-D65F-4F07-B709-E76F1F488BA1}" type="presParOf" srcId="{2C0827A4-33DD-45DF-8E21-A565913BDA0F}" destId="{C7082508-CCE8-4F88-8154-BF946209CDEA}" srcOrd="8" destOrd="0" presId="urn:microsoft.com/office/officeart/2005/8/layout/list1"/>
    <dgm:cxn modelId="{836CAC3E-E033-42E1-A7A5-179C3566394D}" type="presParOf" srcId="{C7082508-CCE8-4F88-8154-BF946209CDEA}" destId="{F5C132D5-E29E-409F-A27A-E15DFBB8C4CA}" srcOrd="0" destOrd="0" presId="urn:microsoft.com/office/officeart/2005/8/layout/list1"/>
    <dgm:cxn modelId="{B30B9CE9-AADE-4DE7-9BB9-E9AF4F19FA4E}" type="presParOf" srcId="{C7082508-CCE8-4F88-8154-BF946209CDEA}" destId="{10172082-D158-451C-902A-1DEF21070E1A}" srcOrd="1" destOrd="0" presId="urn:microsoft.com/office/officeart/2005/8/layout/list1"/>
    <dgm:cxn modelId="{BC35000B-C2A2-4573-8B35-6E177DAE177A}" type="presParOf" srcId="{2C0827A4-33DD-45DF-8E21-A565913BDA0F}" destId="{A673A6C0-C381-4976-B70F-CC2DBCEE7688}" srcOrd="9" destOrd="0" presId="urn:microsoft.com/office/officeart/2005/8/layout/list1"/>
    <dgm:cxn modelId="{CA203ADC-D52D-4B0A-8709-2AA03E91DE92}" type="presParOf" srcId="{2C0827A4-33DD-45DF-8E21-A565913BDA0F}" destId="{2A01571D-076F-41E3-ACC0-DEE2EA6BB73B}" srcOrd="10" destOrd="0" presId="urn:microsoft.com/office/officeart/2005/8/layout/list1"/>
    <dgm:cxn modelId="{168589F2-749B-4079-B104-69CAFE3B615E}" type="presParOf" srcId="{2C0827A4-33DD-45DF-8E21-A565913BDA0F}" destId="{C6DE9241-B612-4A54-A4C0-E9D5FC8E7292}" srcOrd="11" destOrd="0" presId="urn:microsoft.com/office/officeart/2005/8/layout/list1"/>
    <dgm:cxn modelId="{D4A1A902-A57C-4FA6-814A-9EA99BA0B086}" type="presParOf" srcId="{2C0827A4-33DD-45DF-8E21-A565913BDA0F}" destId="{32FFD7CE-BC3D-4B7A-A5AF-AF213F477EA7}" srcOrd="12" destOrd="0" presId="urn:microsoft.com/office/officeart/2005/8/layout/list1"/>
    <dgm:cxn modelId="{0515BDAC-ADF5-4480-91B0-081AAF7309C9}" type="presParOf" srcId="{32FFD7CE-BC3D-4B7A-A5AF-AF213F477EA7}" destId="{AED7F6AF-E473-4568-8D39-2D9B84E99D75}" srcOrd="0" destOrd="0" presId="urn:microsoft.com/office/officeart/2005/8/layout/list1"/>
    <dgm:cxn modelId="{CECAEFE1-5ECC-4031-B246-295ACC4CD28A}" type="presParOf" srcId="{32FFD7CE-BC3D-4B7A-A5AF-AF213F477EA7}" destId="{1DC3AB2D-2941-49F6-8211-D96B46525D8E}" srcOrd="1" destOrd="0" presId="urn:microsoft.com/office/officeart/2005/8/layout/list1"/>
    <dgm:cxn modelId="{F1AF4969-8C68-4E05-B684-A46626333D31}" type="presParOf" srcId="{2C0827A4-33DD-45DF-8E21-A565913BDA0F}" destId="{BD6DB04A-CEA9-4D9D-8C3B-CABE4157DF37}" srcOrd="13" destOrd="0" presId="urn:microsoft.com/office/officeart/2005/8/layout/list1"/>
    <dgm:cxn modelId="{72ABD314-B037-4339-ACC1-FD2FAA60221F}" type="presParOf" srcId="{2C0827A4-33DD-45DF-8E21-A565913BDA0F}" destId="{7B50F22D-A825-4674-96AF-2C382B81D76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D276A3-8EB6-4488-A5B7-AB568419FF3A}" type="doc">
      <dgm:prSet loTypeId="urn:microsoft.com/office/officeart/2005/8/layout/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2EAFA54-6CB5-4E57-85DE-0A76842E4747}">
      <dgm:prSet phldrT="[Text]"/>
      <dgm:spPr/>
      <dgm:t>
        <a:bodyPr/>
        <a:lstStyle/>
        <a:p>
          <a:r>
            <a:rPr lang="en-US" dirty="0" smtClean="0"/>
            <a:t>Are activity-oriented	</a:t>
          </a:r>
          <a:endParaRPr lang="en-US" dirty="0"/>
        </a:p>
      </dgm:t>
    </dgm:pt>
    <dgm:pt modelId="{BE9EE479-AB34-49BB-96DD-B51F68F2102F}" type="parTrans" cxnId="{25F3141D-D81A-4693-8390-836A4645A463}">
      <dgm:prSet/>
      <dgm:spPr/>
      <dgm:t>
        <a:bodyPr/>
        <a:lstStyle/>
        <a:p>
          <a:endParaRPr lang="en-US"/>
        </a:p>
      </dgm:t>
    </dgm:pt>
    <dgm:pt modelId="{AD765F12-82BA-4168-BC8E-70998025603D}" type="sibTrans" cxnId="{25F3141D-D81A-4693-8390-836A4645A463}">
      <dgm:prSet/>
      <dgm:spPr/>
      <dgm:t>
        <a:bodyPr/>
        <a:lstStyle/>
        <a:p>
          <a:endParaRPr lang="en-US"/>
        </a:p>
      </dgm:t>
    </dgm:pt>
    <dgm:pt modelId="{62F8C1EA-76B1-4BC7-A5EE-722563A0CC90}">
      <dgm:prSet phldrT="[Text]"/>
      <dgm:spPr/>
      <dgm:t>
        <a:bodyPr/>
        <a:lstStyle/>
        <a:p>
          <a:r>
            <a:rPr lang="en-US" dirty="0" smtClean="0"/>
            <a:t>Dominate group activities</a:t>
          </a:r>
          <a:endParaRPr lang="en-US" dirty="0"/>
        </a:p>
      </dgm:t>
    </dgm:pt>
    <dgm:pt modelId="{AE4E7EB0-5078-46B0-B699-05D80AA1B2D4}" type="parTrans" cxnId="{7198B955-9B55-41B5-9AF2-F0F60A542453}">
      <dgm:prSet/>
      <dgm:spPr/>
      <dgm:t>
        <a:bodyPr/>
        <a:lstStyle/>
        <a:p>
          <a:endParaRPr lang="en-US"/>
        </a:p>
      </dgm:t>
    </dgm:pt>
    <dgm:pt modelId="{D44DBBFC-024B-4769-8A6A-CAA553F18CD9}" type="sibTrans" cxnId="{7198B955-9B55-41B5-9AF2-F0F60A542453}">
      <dgm:prSet/>
      <dgm:spPr/>
      <dgm:t>
        <a:bodyPr/>
        <a:lstStyle/>
        <a:p>
          <a:endParaRPr lang="en-US"/>
        </a:p>
      </dgm:t>
    </dgm:pt>
    <dgm:pt modelId="{15880D16-0B2B-48B1-A037-CB9AED644569}">
      <dgm:prSet phldrT="[Text]"/>
      <dgm:spPr/>
      <dgm:t>
        <a:bodyPr/>
        <a:lstStyle/>
        <a:p>
          <a:r>
            <a:rPr lang="en-US" dirty="0" smtClean="0"/>
            <a:t>Prefer real-world applications</a:t>
          </a:r>
        </a:p>
      </dgm:t>
    </dgm:pt>
    <dgm:pt modelId="{7EE0F6C2-F64B-43AC-9510-267CF2B4E14B}" type="parTrans" cxnId="{1806F264-C58B-4AB1-AE67-D9E50566F298}">
      <dgm:prSet/>
      <dgm:spPr/>
      <dgm:t>
        <a:bodyPr/>
        <a:lstStyle/>
        <a:p>
          <a:endParaRPr lang="en-US"/>
        </a:p>
      </dgm:t>
    </dgm:pt>
    <dgm:pt modelId="{7AC6594E-9E3F-4128-AB8E-7D9147FE7D9E}" type="sibTrans" cxnId="{1806F264-C58B-4AB1-AE67-D9E50566F298}">
      <dgm:prSet/>
      <dgm:spPr/>
      <dgm:t>
        <a:bodyPr/>
        <a:lstStyle/>
        <a:p>
          <a:endParaRPr lang="en-US"/>
        </a:p>
      </dgm:t>
    </dgm:pt>
    <dgm:pt modelId="{24F7352C-85D8-47DC-956B-C2EAD9616907}">
      <dgm:prSet/>
      <dgm:spPr/>
      <dgm:t>
        <a:bodyPr/>
        <a:lstStyle/>
        <a:p>
          <a:r>
            <a:rPr lang="en-US" dirty="0" smtClean="0"/>
            <a:t>Enjoy clear, concise presentations</a:t>
          </a:r>
          <a:endParaRPr lang="en-US" dirty="0"/>
        </a:p>
      </dgm:t>
    </dgm:pt>
    <dgm:pt modelId="{B5FFEBB1-C93E-46BE-B7A9-876510B822DF}" type="parTrans" cxnId="{F871A3DA-DF37-46D4-B747-CE99A051C4C1}">
      <dgm:prSet/>
      <dgm:spPr/>
      <dgm:t>
        <a:bodyPr/>
        <a:lstStyle/>
        <a:p>
          <a:endParaRPr lang="en-US"/>
        </a:p>
      </dgm:t>
    </dgm:pt>
    <dgm:pt modelId="{BB9C8149-DD7E-4EAC-9D96-F0D0EFDB4EA2}" type="sibTrans" cxnId="{F871A3DA-DF37-46D4-B747-CE99A051C4C1}">
      <dgm:prSet/>
      <dgm:spPr/>
      <dgm:t>
        <a:bodyPr/>
        <a:lstStyle/>
        <a:p>
          <a:endParaRPr lang="en-US"/>
        </a:p>
      </dgm:t>
    </dgm:pt>
    <dgm:pt modelId="{2C0827A4-33DD-45DF-8E21-A565913BDA0F}" type="pres">
      <dgm:prSet presAssocID="{17D276A3-8EB6-4488-A5B7-AB568419FF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1D4689-F3F2-4A8B-9D2D-F03BC9B31517}" type="pres">
      <dgm:prSet presAssocID="{12EAFA54-6CB5-4E57-85DE-0A76842E4747}" presName="parentLin" presStyleCnt="0"/>
      <dgm:spPr/>
    </dgm:pt>
    <dgm:pt modelId="{A1301B5B-F679-4357-82AB-BAF52B139685}" type="pres">
      <dgm:prSet presAssocID="{12EAFA54-6CB5-4E57-85DE-0A76842E474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8A4133B-6BAD-434D-AF18-8C9E48BC56DC}" type="pres">
      <dgm:prSet presAssocID="{12EAFA54-6CB5-4E57-85DE-0A76842E474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F336A-E300-4846-A128-0A2A402E616A}" type="pres">
      <dgm:prSet presAssocID="{12EAFA54-6CB5-4E57-85DE-0A76842E4747}" presName="negativeSpace" presStyleCnt="0"/>
      <dgm:spPr/>
    </dgm:pt>
    <dgm:pt modelId="{305FB078-0EC3-42F1-9BE1-2D458E814862}" type="pres">
      <dgm:prSet presAssocID="{12EAFA54-6CB5-4E57-85DE-0A76842E474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4C5DE-0CF5-4457-AB3D-109B78D15854}" type="pres">
      <dgm:prSet presAssocID="{AD765F12-82BA-4168-BC8E-70998025603D}" presName="spaceBetweenRectangles" presStyleCnt="0"/>
      <dgm:spPr/>
    </dgm:pt>
    <dgm:pt modelId="{B3D6B3C4-81F2-4F9B-B1C1-41751C50CFC8}" type="pres">
      <dgm:prSet presAssocID="{62F8C1EA-76B1-4BC7-A5EE-722563A0CC90}" presName="parentLin" presStyleCnt="0"/>
      <dgm:spPr/>
    </dgm:pt>
    <dgm:pt modelId="{C6991904-CF98-4E90-8704-262D5870D2CE}" type="pres">
      <dgm:prSet presAssocID="{62F8C1EA-76B1-4BC7-A5EE-722563A0CC9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BCAE9D7-8EC4-4C10-80EB-2B9AA7E174FD}" type="pres">
      <dgm:prSet presAssocID="{62F8C1EA-76B1-4BC7-A5EE-722563A0CC9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F86A9-8A56-4D60-9DCA-EFB9BA3DF8F6}" type="pres">
      <dgm:prSet presAssocID="{62F8C1EA-76B1-4BC7-A5EE-722563A0CC90}" presName="negativeSpace" presStyleCnt="0"/>
      <dgm:spPr/>
    </dgm:pt>
    <dgm:pt modelId="{1EBFE514-F1AA-4C30-9447-77A05A94ED30}" type="pres">
      <dgm:prSet presAssocID="{62F8C1EA-76B1-4BC7-A5EE-722563A0CC90}" presName="childText" presStyleLbl="conFgAcc1" presStyleIdx="1" presStyleCnt="4">
        <dgm:presLayoutVars>
          <dgm:bulletEnabled val="1"/>
        </dgm:presLayoutVars>
      </dgm:prSet>
      <dgm:spPr/>
    </dgm:pt>
    <dgm:pt modelId="{34B15FDE-200A-41F5-999F-2EA36D7318B0}" type="pres">
      <dgm:prSet presAssocID="{D44DBBFC-024B-4769-8A6A-CAA553F18CD9}" presName="spaceBetweenRectangles" presStyleCnt="0"/>
      <dgm:spPr/>
    </dgm:pt>
    <dgm:pt modelId="{C7082508-CCE8-4F88-8154-BF946209CDEA}" type="pres">
      <dgm:prSet presAssocID="{15880D16-0B2B-48B1-A037-CB9AED644569}" presName="parentLin" presStyleCnt="0"/>
      <dgm:spPr/>
    </dgm:pt>
    <dgm:pt modelId="{F5C132D5-E29E-409F-A27A-E15DFBB8C4CA}" type="pres">
      <dgm:prSet presAssocID="{15880D16-0B2B-48B1-A037-CB9AED644569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0172082-D158-451C-902A-1DEF21070E1A}" type="pres">
      <dgm:prSet presAssocID="{15880D16-0B2B-48B1-A037-CB9AED64456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3A6C0-C381-4976-B70F-CC2DBCEE7688}" type="pres">
      <dgm:prSet presAssocID="{15880D16-0B2B-48B1-A037-CB9AED644569}" presName="negativeSpace" presStyleCnt="0"/>
      <dgm:spPr/>
    </dgm:pt>
    <dgm:pt modelId="{2A01571D-076F-41E3-ACC0-DEE2EA6BB73B}" type="pres">
      <dgm:prSet presAssocID="{15880D16-0B2B-48B1-A037-CB9AED644569}" presName="childText" presStyleLbl="conFgAcc1" presStyleIdx="2" presStyleCnt="4">
        <dgm:presLayoutVars>
          <dgm:bulletEnabled val="1"/>
        </dgm:presLayoutVars>
      </dgm:prSet>
      <dgm:spPr/>
    </dgm:pt>
    <dgm:pt modelId="{C6DE9241-B612-4A54-A4C0-E9D5FC8E7292}" type="pres">
      <dgm:prSet presAssocID="{7AC6594E-9E3F-4128-AB8E-7D9147FE7D9E}" presName="spaceBetweenRectangles" presStyleCnt="0"/>
      <dgm:spPr/>
    </dgm:pt>
    <dgm:pt modelId="{32FFD7CE-BC3D-4B7A-A5AF-AF213F477EA7}" type="pres">
      <dgm:prSet presAssocID="{24F7352C-85D8-47DC-956B-C2EAD9616907}" presName="parentLin" presStyleCnt="0"/>
      <dgm:spPr/>
    </dgm:pt>
    <dgm:pt modelId="{AED7F6AF-E473-4568-8D39-2D9B84E99D75}" type="pres">
      <dgm:prSet presAssocID="{24F7352C-85D8-47DC-956B-C2EAD961690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DC3AB2D-2941-49F6-8211-D96B46525D8E}" type="pres">
      <dgm:prSet presAssocID="{24F7352C-85D8-47DC-956B-C2EAD961690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DB04A-CEA9-4D9D-8C3B-CABE4157DF37}" type="pres">
      <dgm:prSet presAssocID="{24F7352C-85D8-47DC-956B-C2EAD9616907}" presName="negativeSpace" presStyleCnt="0"/>
      <dgm:spPr/>
    </dgm:pt>
    <dgm:pt modelId="{7B50F22D-A825-4674-96AF-2C382B81D769}" type="pres">
      <dgm:prSet presAssocID="{24F7352C-85D8-47DC-956B-C2EAD961690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3EEB9CF-3DF0-417C-8005-604C154BA5F6}" type="presOf" srcId="{62F8C1EA-76B1-4BC7-A5EE-722563A0CC90}" destId="{ABCAE9D7-8EC4-4C10-80EB-2B9AA7E174FD}" srcOrd="1" destOrd="0" presId="urn:microsoft.com/office/officeart/2005/8/layout/list1"/>
    <dgm:cxn modelId="{9D8E6B30-15CE-482D-92B6-AB484D7ABD4B}" type="presOf" srcId="{62F8C1EA-76B1-4BC7-A5EE-722563A0CC90}" destId="{C6991904-CF98-4E90-8704-262D5870D2CE}" srcOrd="0" destOrd="0" presId="urn:microsoft.com/office/officeart/2005/8/layout/list1"/>
    <dgm:cxn modelId="{1806F264-C58B-4AB1-AE67-D9E50566F298}" srcId="{17D276A3-8EB6-4488-A5B7-AB568419FF3A}" destId="{15880D16-0B2B-48B1-A037-CB9AED644569}" srcOrd="2" destOrd="0" parTransId="{7EE0F6C2-F64B-43AC-9510-267CF2B4E14B}" sibTransId="{7AC6594E-9E3F-4128-AB8E-7D9147FE7D9E}"/>
    <dgm:cxn modelId="{05AC040F-55FB-47DB-8656-1FB5BC2A4070}" type="presOf" srcId="{17D276A3-8EB6-4488-A5B7-AB568419FF3A}" destId="{2C0827A4-33DD-45DF-8E21-A565913BDA0F}" srcOrd="0" destOrd="0" presId="urn:microsoft.com/office/officeart/2005/8/layout/list1"/>
    <dgm:cxn modelId="{1EEA0997-C3CE-4D72-AD35-1D1D2E0C4A3C}" type="presOf" srcId="{12EAFA54-6CB5-4E57-85DE-0A76842E4747}" destId="{A1301B5B-F679-4357-82AB-BAF52B139685}" srcOrd="0" destOrd="0" presId="urn:microsoft.com/office/officeart/2005/8/layout/list1"/>
    <dgm:cxn modelId="{215C992D-89D7-4D1C-A3FE-06F237C9AE94}" type="presOf" srcId="{24F7352C-85D8-47DC-956B-C2EAD9616907}" destId="{1DC3AB2D-2941-49F6-8211-D96B46525D8E}" srcOrd="1" destOrd="0" presId="urn:microsoft.com/office/officeart/2005/8/layout/list1"/>
    <dgm:cxn modelId="{25F3141D-D81A-4693-8390-836A4645A463}" srcId="{17D276A3-8EB6-4488-A5B7-AB568419FF3A}" destId="{12EAFA54-6CB5-4E57-85DE-0A76842E4747}" srcOrd="0" destOrd="0" parTransId="{BE9EE479-AB34-49BB-96DD-B51F68F2102F}" sibTransId="{AD765F12-82BA-4168-BC8E-70998025603D}"/>
    <dgm:cxn modelId="{7198B955-9B55-41B5-9AF2-F0F60A542453}" srcId="{17D276A3-8EB6-4488-A5B7-AB568419FF3A}" destId="{62F8C1EA-76B1-4BC7-A5EE-722563A0CC90}" srcOrd="1" destOrd="0" parTransId="{AE4E7EB0-5078-46B0-B699-05D80AA1B2D4}" sibTransId="{D44DBBFC-024B-4769-8A6A-CAA553F18CD9}"/>
    <dgm:cxn modelId="{5002374F-7381-4ADE-A002-F43C30FFE12E}" type="presOf" srcId="{24F7352C-85D8-47DC-956B-C2EAD9616907}" destId="{AED7F6AF-E473-4568-8D39-2D9B84E99D75}" srcOrd="0" destOrd="0" presId="urn:microsoft.com/office/officeart/2005/8/layout/list1"/>
    <dgm:cxn modelId="{F2C05F09-1845-43AB-AD71-1D0852064AEC}" type="presOf" srcId="{15880D16-0B2B-48B1-A037-CB9AED644569}" destId="{10172082-D158-451C-902A-1DEF21070E1A}" srcOrd="1" destOrd="0" presId="urn:microsoft.com/office/officeart/2005/8/layout/list1"/>
    <dgm:cxn modelId="{A20DE330-D60F-45D7-BCF7-7A387DECCE8A}" type="presOf" srcId="{12EAFA54-6CB5-4E57-85DE-0A76842E4747}" destId="{B8A4133B-6BAD-434D-AF18-8C9E48BC56DC}" srcOrd="1" destOrd="0" presId="urn:microsoft.com/office/officeart/2005/8/layout/list1"/>
    <dgm:cxn modelId="{4776C60B-FDA6-4B86-9EC0-847911C34022}" type="presOf" srcId="{15880D16-0B2B-48B1-A037-CB9AED644569}" destId="{F5C132D5-E29E-409F-A27A-E15DFBB8C4CA}" srcOrd="0" destOrd="0" presId="urn:microsoft.com/office/officeart/2005/8/layout/list1"/>
    <dgm:cxn modelId="{F871A3DA-DF37-46D4-B747-CE99A051C4C1}" srcId="{17D276A3-8EB6-4488-A5B7-AB568419FF3A}" destId="{24F7352C-85D8-47DC-956B-C2EAD9616907}" srcOrd="3" destOrd="0" parTransId="{B5FFEBB1-C93E-46BE-B7A9-876510B822DF}" sibTransId="{BB9C8149-DD7E-4EAC-9D96-F0D0EFDB4EA2}"/>
    <dgm:cxn modelId="{11275BF9-DF43-40F2-B0C2-DC96851E7BEA}" type="presParOf" srcId="{2C0827A4-33DD-45DF-8E21-A565913BDA0F}" destId="{E61D4689-F3F2-4A8B-9D2D-F03BC9B31517}" srcOrd="0" destOrd="0" presId="urn:microsoft.com/office/officeart/2005/8/layout/list1"/>
    <dgm:cxn modelId="{D05482C0-5A18-44DD-B846-A2BB5CD717AC}" type="presParOf" srcId="{E61D4689-F3F2-4A8B-9D2D-F03BC9B31517}" destId="{A1301B5B-F679-4357-82AB-BAF52B139685}" srcOrd="0" destOrd="0" presId="urn:microsoft.com/office/officeart/2005/8/layout/list1"/>
    <dgm:cxn modelId="{1A0A71FF-2C62-435A-B111-A53CB824EC5E}" type="presParOf" srcId="{E61D4689-F3F2-4A8B-9D2D-F03BC9B31517}" destId="{B8A4133B-6BAD-434D-AF18-8C9E48BC56DC}" srcOrd="1" destOrd="0" presId="urn:microsoft.com/office/officeart/2005/8/layout/list1"/>
    <dgm:cxn modelId="{834849B1-6778-4076-A194-FD292840DAC9}" type="presParOf" srcId="{2C0827A4-33DD-45DF-8E21-A565913BDA0F}" destId="{7BAF336A-E300-4846-A128-0A2A402E616A}" srcOrd="1" destOrd="0" presId="urn:microsoft.com/office/officeart/2005/8/layout/list1"/>
    <dgm:cxn modelId="{F1BE4BF5-6688-435B-9C47-6880ECE342A4}" type="presParOf" srcId="{2C0827A4-33DD-45DF-8E21-A565913BDA0F}" destId="{305FB078-0EC3-42F1-9BE1-2D458E814862}" srcOrd="2" destOrd="0" presId="urn:microsoft.com/office/officeart/2005/8/layout/list1"/>
    <dgm:cxn modelId="{0B65B009-20E3-4E5C-BBBB-11EF4B89EEAE}" type="presParOf" srcId="{2C0827A4-33DD-45DF-8E21-A565913BDA0F}" destId="{AAB4C5DE-0CF5-4457-AB3D-109B78D15854}" srcOrd="3" destOrd="0" presId="urn:microsoft.com/office/officeart/2005/8/layout/list1"/>
    <dgm:cxn modelId="{41F051D8-B05C-4E3C-8673-9CB3109EE1AB}" type="presParOf" srcId="{2C0827A4-33DD-45DF-8E21-A565913BDA0F}" destId="{B3D6B3C4-81F2-4F9B-B1C1-41751C50CFC8}" srcOrd="4" destOrd="0" presId="urn:microsoft.com/office/officeart/2005/8/layout/list1"/>
    <dgm:cxn modelId="{77AE295D-D92A-47CB-B25E-DE06C4B8AA6F}" type="presParOf" srcId="{B3D6B3C4-81F2-4F9B-B1C1-41751C50CFC8}" destId="{C6991904-CF98-4E90-8704-262D5870D2CE}" srcOrd="0" destOrd="0" presId="urn:microsoft.com/office/officeart/2005/8/layout/list1"/>
    <dgm:cxn modelId="{07DCEE85-EB47-4B85-BEC6-382C00F9795C}" type="presParOf" srcId="{B3D6B3C4-81F2-4F9B-B1C1-41751C50CFC8}" destId="{ABCAE9D7-8EC4-4C10-80EB-2B9AA7E174FD}" srcOrd="1" destOrd="0" presId="urn:microsoft.com/office/officeart/2005/8/layout/list1"/>
    <dgm:cxn modelId="{537DBF5C-7C0E-4A1B-B4AB-D84E96E39B7C}" type="presParOf" srcId="{2C0827A4-33DD-45DF-8E21-A565913BDA0F}" destId="{28CF86A9-8A56-4D60-9DCA-EFB9BA3DF8F6}" srcOrd="5" destOrd="0" presId="urn:microsoft.com/office/officeart/2005/8/layout/list1"/>
    <dgm:cxn modelId="{83E08C4F-2DCC-46A0-BA39-48749B19D258}" type="presParOf" srcId="{2C0827A4-33DD-45DF-8E21-A565913BDA0F}" destId="{1EBFE514-F1AA-4C30-9447-77A05A94ED30}" srcOrd="6" destOrd="0" presId="urn:microsoft.com/office/officeart/2005/8/layout/list1"/>
    <dgm:cxn modelId="{5A2787AF-25EC-4779-8F40-FE7957A70C2F}" type="presParOf" srcId="{2C0827A4-33DD-45DF-8E21-A565913BDA0F}" destId="{34B15FDE-200A-41F5-999F-2EA36D7318B0}" srcOrd="7" destOrd="0" presId="urn:microsoft.com/office/officeart/2005/8/layout/list1"/>
    <dgm:cxn modelId="{5CB4C57D-F35F-46DE-A236-47CCB01914F5}" type="presParOf" srcId="{2C0827A4-33DD-45DF-8E21-A565913BDA0F}" destId="{C7082508-CCE8-4F88-8154-BF946209CDEA}" srcOrd="8" destOrd="0" presId="urn:microsoft.com/office/officeart/2005/8/layout/list1"/>
    <dgm:cxn modelId="{E7900239-CFD6-4609-A15C-583CFE8BC0C9}" type="presParOf" srcId="{C7082508-CCE8-4F88-8154-BF946209CDEA}" destId="{F5C132D5-E29E-409F-A27A-E15DFBB8C4CA}" srcOrd="0" destOrd="0" presId="urn:microsoft.com/office/officeart/2005/8/layout/list1"/>
    <dgm:cxn modelId="{24546F14-4D1D-4DB7-A275-3F4C98B42ACD}" type="presParOf" srcId="{C7082508-CCE8-4F88-8154-BF946209CDEA}" destId="{10172082-D158-451C-902A-1DEF21070E1A}" srcOrd="1" destOrd="0" presId="urn:microsoft.com/office/officeart/2005/8/layout/list1"/>
    <dgm:cxn modelId="{0CCA67B0-9AF0-4A30-AABD-2EC7B300FDA3}" type="presParOf" srcId="{2C0827A4-33DD-45DF-8E21-A565913BDA0F}" destId="{A673A6C0-C381-4976-B70F-CC2DBCEE7688}" srcOrd="9" destOrd="0" presId="urn:microsoft.com/office/officeart/2005/8/layout/list1"/>
    <dgm:cxn modelId="{6E7FF223-234D-443E-B1F3-4A1DE36171D6}" type="presParOf" srcId="{2C0827A4-33DD-45DF-8E21-A565913BDA0F}" destId="{2A01571D-076F-41E3-ACC0-DEE2EA6BB73B}" srcOrd="10" destOrd="0" presId="urn:microsoft.com/office/officeart/2005/8/layout/list1"/>
    <dgm:cxn modelId="{8C8F0C89-2C59-4E9C-942C-B687BC59969A}" type="presParOf" srcId="{2C0827A4-33DD-45DF-8E21-A565913BDA0F}" destId="{C6DE9241-B612-4A54-A4C0-E9D5FC8E7292}" srcOrd="11" destOrd="0" presId="urn:microsoft.com/office/officeart/2005/8/layout/list1"/>
    <dgm:cxn modelId="{1CC19826-579A-47F0-8074-366DE55E644B}" type="presParOf" srcId="{2C0827A4-33DD-45DF-8E21-A565913BDA0F}" destId="{32FFD7CE-BC3D-4B7A-A5AF-AF213F477EA7}" srcOrd="12" destOrd="0" presId="urn:microsoft.com/office/officeart/2005/8/layout/list1"/>
    <dgm:cxn modelId="{7949EEF3-6FC9-471B-AB94-B126DF0C2912}" type="presParOf" srcId="{32FFD7CE-BC3D-4B7A-A5AF-AF213F477EA7}" destId="{AED7F6AF-E473-4568-8D39-2D9B84E99D75}" srcOrd="0" destOrd="0" presId="urn:microsoft.com/office/officeart/2005/8/layout/list1"/>
    <dgm:cxn modelId="{8F6323FB-4D5D-4F63-AD96-5BC40EB44130}" type="presParOf" srcId="{32FFD7CE-BC3D-4B7A-A5AF-AF213F477EA7}" destId="{1DC3AB2D-2941-49F6-8211-D96B46525D8E}" srcOrd="1" destOrd="0" presId="urn:microsoft.com/office/officeart/2005/8/layout/list1"/>
    <dgm:cxn modelId="{01A4318F-DC40-4E77-AC32-3138DAD316DC}" type="presParOf" srcId="{2C0827A4-33DD-45DF-8E21-A565913BDA0F}" destId="{BD6DB04A-CEA9-4D9D-8C3B-CABE4157DF37}" srcOrd="13" destOrd="0" presId="urn:microsoft.com/office/officeart/2005/8/layout/list1"/>
    <dgm:cxn modelId="{8001CB91-FC01-494F-9ABA-1A60D70159FC}" type="presParOf" srcId="{2C0827A4-33DD-45DF-8E21-A565913BDA0F}" destId="{7B50F22D-A825-4674-96AF-2C382B81D76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FB078-0EC3-42F1-9BE1-2D458E814862}">
      <dsp:nvSpPr>
        <dsp:cNvPr id="0" name=""/>
        <dsp:cNvSpPr/>
      </dsp:nvSpPr>
      <dsp:spPr>
        <a:xfrm>
          <a:off x="0" y="400760"/>
          <a:ext cx="6400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A4133B-6BAD-434D-AF18-8C9E48BC56DC}">
      <dsp:nvSpPr>
        <dsp:cNvPr id="0" name=""/>
        <dsp:cNvSpPr/>
      </dsp:nvSpPr>
      <dsp:spPr>
        <a:xfrm>
          <a:off x="320040" y="46520"/>
          <a:ext cx="4480560" cy="7084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Are people-oriented	</a:t>
          </a:r>
          <a:endParaRPr lang="en-US" sz="2400" kern="1200" dirty="0"/>
        </a:p>
      </dsp:txBody>
      <dsp:txXfrm>
        <a:off x="354625" y="81105"/>
        <a:ext cx="4411390" cy="639310"/>
      </dsp:txXfrm>
    </dsp:sp>
    <dsp:sp modelId="{1EBFE514-F1AA-4C30-9447-77A05A94ED30}">
      <dsp:nvSpPr>
        <dsp:cNvPr id="0" name=""/>
        <dsp:cNvSpPr/>
      </dsp:nvSpPr>
      <dsp:spPr>
        <a:xfrm>
          <a:off x="0" y="1489400"/>
          <a:ext cx="6400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CAE9D7-8EC4-4C10-80EB-2B9AA7E174FD}">
      <dsp:nvSpPr>
        <dsp:cNvPr id="0" name=""/>
        <dsp:cNvSpPr/>
      </dsp:nvSpPr>
      <dsp:spPr>
        <a:xfrm>
          <a:off x="320040" y="1135160"/>
          <a:ext cx="4480560" cy="7084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Focus on feelings</a:t>
          </a:r>
          <a:endParaRPr lang="en-US" sz="2400" kern="1200" dirty="0"/>
        </a:p>
      </dsp:txBody>
      <dsp:txXfrm>
        <a:off x="354625" y="1169745"/>
        <a:ext cx="4411390" cy="639310"/>
      </dsp:txXfrm>
    </dsp:sp>
    <dsp:sp modelId="{2A01571D-076F-41E3-ACC0-DEE2EA6BB73B}">
      <dsp:nvSpPr>
        <dsp:cNvPr id="0" name=""/>
        <dsp:cNvSpPr/>
      </dsp:nvSpPr>
      <dsp:spPr>
        <a:xfrm>
          <a:off x="0" y="2578040"/>
          <a:ext cx="6400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172082-D158-451C-902A-1DEF21070E1A}">
      <dsp:nvSpPr>
        <dsp:cNvPr id="0" name=""/>
        <dsp:cNvSpPr/>
      </dsp:nvSpPr>
      <dsp:spPr>
        <a:xfrm>
          <a:off x="320040" y="2223800"/>
          <a:ext cx="4480560" cy="7084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Prefer lack of structure</a:t>
          </a:r>
        </a:p>
      </dsp:txBody>
      <dsp:txXfrm>
        <a:off x="354625" y="2258385"/>
        <a:ext cx="4411390" cy="639310"/>
      </dsp:txXfrm>
    </dsp:sp>
    <dsp:sp modelId="{7B50F22D-A825-4674-96AF-2C382B81D769}">
      <dsp:nvSpPr>
        <dsp:cNvPr id="0" name=""/>
        <dsp:cNvSpPr/>
      </dsp:nvSpPr>
      <dsp:spPr>
        <a:xfrm>
          <a:off x="0" y="3666679"/>
          <a:ext cx="6400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C3AB2D-2941-49F6-8211-D96B46525D8E}">
      <dsp:nvSpPr>
        <dsp:cNvPr id="0" name=""/>
        <dsp:cNvSpPr/>
      </dsp:nvSpPr>
      <dsp:spPr>
        <a:xfrm>
          <a:off x="320040" y="3312440"/>
          <a:ext cx="4480560" cy="7084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Share opinions</a:t>
          </a:r>
          <a:endParaRPr lang="en-US" sz="2400" kern="1200" dirty="0"/>
        </a:p>
      </dsp:txBody>
      <dsp:txXfrm>
        <a:off x="354625" y="3347025"/>
        <a:ext cx="4411390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FB078-0EC3-42F1-9BE1-2D458E814862}">
      <dsp:nvSpPr>
        <dsp:cNvPr id="0" name=""/>
        <dsp:cNvSpPr/>
      </dsp:nvSpPr>
      <dsp:spPr>
        <a:xfrm>
          <a:off x="0" y="400760"/>
          <a:ext cx="6400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A4133B-6BAD-434D-AF18-8C9E48BC56DC}">
      <dsp:nvSpPr>
        <dsp:cNvPr id="0" name=""/>
        <dsp:cNvSpPr/>
      </dsp:nvSpPr>
      <dsp:spPr>
        <a:xfrm>
          <a:off x="320040" y="46520"/>
          <a:ext cx="448056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Watch and listen	</a:t>
          </a:r>
          <a:endParaRPr lang="en-US" sz="2400" kern="1200" dirty="0"/>
        </a:p>
      </dsp:txBody>
      <dsp:txXfrm>
        <a:off x="354625" y="81105"/>
        <a:ext cx="4411390" cy="639310"/>
      </dsp:txXfrm>
    </dsp:sp>
    <dsp:sp modelId="{1EBFE514-F1AA-4C30-9447-77A05A94ED30}">
      <dsp:nvSpPr>
        <dsp:cNvPr id="0" name=""/>
        <dsp:cNvSpPr/>
      </dsp:nvSpPr>
      <dsp:spPr>
        <a:xfrm>
          <a:off x="0" y="1489400"/>
          <a:ext cx="6400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CAE9D7-8EC4-4C10-80EB-2B9AA7E174FD}">
      <dsp:nvSpPr>
        <dsp:cNvPr id="0" name=""/>
        <dsp:cNvSpPr/>
      </dsp:nvSpPr>
      <dsp:spPr>
        <a:xfrm>
          <a:off x="320040" y="1135160"/>
          <a:ext cx="448056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Are reserved and quiet</a:t>
          </a:r>
          <a:endParaRPr lang="en-US" sz="2400" kern="1200" dirty="0"/>
        </a:p>
      </dsp:txBody>
      <dsp:txXfrm>
        <a:off x="354625" y="1169745"/>
        <a:ext cx="4411390" cy="639310"/>
      </dsp:txXfrm>
    </dsp:sp>
    <dsp:sp modelId="{2A01571D-076F-41E3-ACC0-DEE2EA6BB73B}">
      <dsp:nvSpPr>
        <dsp:cNvPr id="0" name=""/>
        <dsp:cNvSpPr/>
      </dsp:nvSpPr>
      <dsp:spPr>
        <a:xfrm>
          <a:off x="0" y="2578040"/>
          <a:ext cx="6400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172082-D158-451C-902A-1DEF21070E1A}">
      <dsp:nvSpPr>
        <dsp:cNvPr id="0" name=""/>
        <dsp:cNvSpPr/>
      </dsp:nvSpPr>
      <dsp:spPr>
        <a:xfrm>
          <a:off x="320040" y="2223800"/>
          <a:ext cx="448056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Are on-target with comments</a:t>
          </a:r>
        </a:p>
      </dsp:txBody>
      <dsp:txXfrm>
        <a:off x="354625" y="2258385"/>
        <a:ext cx="4411390" cy="639310"/>
      </dsp:txXfrm>
    </dsp:sp>
    <dsp:sp modelId="{7B50F22D-A825-4674-96AF-2C382B81D769}">
      <dsp:nvSpPr>
        <dsp:cNvPr id="0" name=""/>
        <dsp:cNvSpPr/>
      </dsp:nvSpPr>
      <dsp:spPr>
        <a:xfrm>
          <a:off x="0" y="3666679"/>
          <a:ext cx="6400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C3AB2D-2941-49F6-8211-D96B46525D8E}">
      <dsp:nvSpPr>
        <dsp:cNvPr id="0" name=""/>
        <dsp:cNvSpPr/>
      </dsp:nvSpPr>
      <dsp:spPr>
        <a:xfrm>
          <a:off x="320040" y="3312440"/>
          <a:ext cx="448056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Learn through discovery</a:t>
          </a:r>
          <a:endParaRPr lang="en-US" sz="2400" kern="1200" dirty="0"/>
        </a:p>
      </dsp:txBody>
      <dsp:txXfrm>
        <a:off x="354625" y="3347025"/>
        <a:ext cx="4411390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FB078-0EC3-42F1-9BE1-2D458E814862}">
      <dsp:nvSpPr>
        <dsp:cNvPr id="0" name=""/>
        <dsp:cNvSpPr/>
      </dsp:nvSpPr>
      <dsp:spPr>
        <a:xfrm>
          <a:off x="0" y="400760"/>
          <a:ext cx="6400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A4133B-6BAD-434D-AF18-8C9E48BC56DC}">
      <dsp:nvSpPr>
        <dsp:cNvPr id="0" name=""/>
        <dsp:cNvSpPr/>
      </dsp:nvSpPr>
      <dsp:spPr>
        <a:xfrm>
          <a:off x="320040" y="46520"/>
          <a:ext cx="4480560" cy="7084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Prefer logic and reason	</a:t>
          </a:r>
          <a:endParaRPr lang="en-US" sz="2400" kern="1200" dirty="0"/>
        </a:p>
      </dsp:txBody>
      <dsp:txXfrm>
        <a:off x="354625" y="81105"/>
        <a:ext cx="4411390" cy="639310"/>
      </dsp:txXfrm>
    </dsp:sp>
    <dsp:sp modelId="{1EBFE514-F1AA-4C30-9447-77A05A94ED30}">
      <dsp:nvSpPr>
        <dsp:cNvPr id="0" name=""/>
        <dsp:cNvSpPr/>
      </dsp:nvSpPr>
      <dsp:spPr>
        <a:xfrm>
          <a:off x="0" y="1489400"/>
          <a:ext cx="6400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CAE9D7-8EC4-4C10-80EB-2B9AA7E174FD}">
      <dsp:nvSpPr>
        <dsp:cNvPr id="0" name=""/>
        <dsp:cNvSpPr/>
      </dsp:nvSpPr>
      <dsp:spPr>
        <a:xfrm>
          <a:off x="320040" y="1135160"/>
          <a:ext cx="4480560" cy="7084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Share ideas and concepts</a:t>
          </a:r>
          <a:endParaRPr lang="en-US" sz="2400" kern="1200" dirty="0"/>
        </a:p>
      </dsp:txBody>
      <dsp:txXfrm>
        <a:off x="354625" y="1169745"/>
        <a:ext cx="4411390" cy="639310"/>
      </dsp:txXfrm>
    </dsp:sp>
    <dsp:sp modelId="{2A01571D-076F-41E3-ACC0-DEE2EA6BB73B}">
      <dsp:nvSpPr>
        <dsp:cNvPr id="0" name=""/>
        <dsp:cNvSpPr/>
      </dsp:nvSpPr>
      <dsp:spPr>
        <a:xfrm>
          <a:off x="0" y="2578040"/>
          <a:ext cx="6400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172082-D158-451C-902A-1DEF21070E1A}">
      <dsp:nvSpPr>
        <dsp:cNvPr id="0" name=""/>
        <dsp:cNvSpPr/>
      </dsp:nvSpPr>
      <dsp:spPr>
        <a:xfrm>
          <a:off x="320040" y="2223800"/>
          <a:ext cx="4480560" cy="7084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Analyze and evaluate</a:t>
          </a:r>
        </a:p>
      </dsp:txBody>
      <dsp:txXfrm>
        <a:off x="354625" y="2258385"/>
        <a:ext cx="4411390" cy="639310"/>
      </dsp:txXfrm>
    </dsp:sp>
    <dsp:sp modelId="{7B50F22D-A825-4674-96AF-2C382B81D769}">
      <dsp:nvSpPr>
        <dsp:cNvPr id="0" name=""/>
        <dsp:cNvSpPr/>
      </dsp:nvSpPr>
      <dsp:spPr>
        <a:xfrm>
          <a:off x="0" y="3666679"/>
          <a:ext cx="6400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C3AB2D-2941-49F6-8211-D96B46525D8E}">
      <dsp:nvSpPr>
        <dsp:cNvPr id="0" name=""/>
        <dsp:cNvSpPr/>
      </dsp:nvSpPr>
      <dsp:spPr>
        <a:xfrm>
          <a:off x="320040" y="3312440"/>
          <a:ext cx="4480560" cy="7084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Work independently</a:t>
          </a:r>
          <a:endParaRPr lang="en-US" sz="2400" kern="1200" dirty="0"/>
        </a:p>
      </dsp:txBody>
      <dsp:txXfrm>
        <a:off x="354625" y="3347025"/>
        <a:ext cx="4411390" cy="639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FB078-0EC3-42F1-9BE1-2D458E814862}">
      <dsp:nvSpPr>
        <dsp:cNvPr id="0" name=""/>
        <dsp:cNvSpPr/>
      </dsp:nvSpPr>
      <dsp:spPr>
        <a:xfrm>
          <a:off x="0" y="474020"/>
          <a:ext cx="64008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A4133B-6BAD-434D-AF18-8C9E48BC56DC}">
      <dsp:nvSpPr>
        <dsp:cNvPr id="0" name=""/>
        <dsp:cNvSpPr/>
      </dsp:nvSpPr>
      <dsp:spPr>
        <a:xfrm>
          <a:off x="320040" y="134540"/>
          <a:ext cx="4480560" cy="678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Are activity-oriented	</a:t>
          </a:r>
          <a:endParaRPr lang="en-US" sz="2300" kern="1200" dirty="0"/>
        </a:p>
      </dsp:txBody>
      <dsp:txXfrm>
        <a:off x="353184" y="167684"/>
        <a:ext cx="4414272" cy="612672"/>
      </dsp:txXfrm>
    </dsp:sp>
    <dsp:sp modelId="{1EBFE514-F1AA-4C30-9447-77A05A94ED30}">
      <dsp:nvSpPr>
        <dsp:cNvPr id="0" name=""/>
        <dsp:cNvSpPr/>
      </dsp:nvSpPr>
      <dsp:spPr>
        <a:xfrm>
          <a:off x="0" y="1517300"/>
          <a:ext cx="64008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CAE9D7-8EC4-4C10-80EB-2B9AA7E174FD}">
      <dsp:nvSpPr>
        <dsp:cNvPr id="0" name=""/>
        <dsp:cNvSpPr/>
      </dsp:nvSpPr>
      <dsp:spPr>
        <a:xfrm>
          <a:off x="320040" y="1177819"/>
          <a:ext cx="4480560" cy="678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Dominate group activities</a:t>
          </a:r>
          <a:endParaRPr lang="en-US" sz="2300" kern="1200" dirty="0"/>
        </a:p>
      </dsp:txBody>
      <dsp:txXfrm>
        <a:off x="353184" y="1210963"/>
        <a:ext cx="4414272" cy="612672"/>
      </dsp:txXfrm>
    </dsp:sp>
    <dsp:sp modelId="{2A01571D-076F-41E3-ACC0-DEE2EA6BB73B}">
      <dsp:nvSpPr>
        <dsp:cNvPr id="0" name=""/>
        <dsp:cNvSpPr/>
      </dsp:nvSpPr>
      <dsp:spPr>
        <a:xfrm>
          <a:off x="0" y="2560580"/>
          <a:ext cx="64008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172082-D158-451C-902A-1DEF21070E1A}">
      <dsp:nvSpPr>
        <dsp:cNvPr id="0" name=""/>
        <dsp:cNvSpPr/>
      </dsp:nvSpPr>
      <dsp:spPr>
        <a:xfrm>
          <a:off x="320040" y="2221100"/>
          <a:ext cx="4480560" cy="678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Prefer real-world applications</a:t>
          </a:r>
        </a:p>
      </dsp:txBody>
      <dsp:txXfrm>
        <a:off x="353184" y="2254244"/>
        <a:ext cx="4414272" cy="612672"/>
      </dsp:txXfrm>
    </dsp:sp>
    <dsp:sp modelId="{7B50F22D-A825-4674-96AF-2C382B81D769}">
      <dsp:nvSpPr>
        <dsp:cNvPr id="0" name=""/>
        <dsp:cNvSpPr/>
      </dsp:nvSpPr>
      <dsp:spPr>
        <a:xfrm>
          <a:off x="0" y="3603860"/>
          <a:ext cx="64008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C3AB2D-2941-49F6-8211-D96B46525D8E}">
      <dsp:nvSpPr>
        <dsp:cNvPr id="0" name=""/>
        <dsp:cNvSpPr/>
      </dsp:nvSpPr>
      <dsp:spPr>
        <a:xfrm>
          <a:off x="320040" y="3264380"/>
          <a:ext cx="4480560" cy="678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Enjoy clear, concise presentations</a:t>
          </a:r>
          <a:endParaRPr lang="en-US" sz="2300" kern="1200" dirty="0"/>
        </a:p>
      </dsp:txBody>
      <dsp:txXfrm>
        <a:off x="353184" y="3297524"/>
        <a:ext cx="441427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A7066-C2B7-49DA-88A3-DC7F6CD10AA2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E7B9E-5C16-4467-B864-F6B7FD92D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7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2438400" cy="1828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743200"/>
            <a:ext cx="5943600" cy="5943600"/>
          </a:xfrm>
        </p:spPr>
        <p:txBody>
          <a:bodyPr/>
          <a:lstStyle/>
          <a:p>
            <a:pPr lvl="0"/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7B9E-5C16-4467-B864-F6B7FD92D5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45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7B9E-5C16-4467-B864-F6B7FD92D5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74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7B9E-5C16-4467-B864-F6B7FD92D5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75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7B9E-5C16-4467-B864-F6B7FD92D5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76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3886200" cy="2914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5486400" cy="5029200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7B9E-5C16-4467-B864-F6B7FD92D5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52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00" y="4343400"/>
            <a:ext cx="5486400" cy="4114800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7B9E-5C16-4467-B864-F6B7FD92D5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29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Our minds are like sponges</a:t>
            </a:r>
          </a:p>
          <a:p>
            <a:r>
              <a:rPr lang="en-US" sz="1800" dirty="0" smtClean="0"/>
              <a:t>We can absorb a lot, but eventually we become saturated</a:t>
            </a:r>
          </a:p>
          <a:p>
            <a:r>
              <a:rPr lang="en-US" sz="1800" b="1" dirty="0" smtClean="0"/>
              <a:t>To avoid overload: </a:t>
            </a:r>
          </a:p>
          <a:p>
            <a:r>
              <a:rPr lang="en-US" sz="1800" b="1" dirty="0" smtClean="0"/>
              <a:t>Avoid solid lecture;</a:t>
            </a:r>
            <a:r>
              <a:rPr lang="en-US" sz="1800" b="1" baseline="0" dirty="0" smtClean="0"/>
              <a:t> let visual aids assist you in summarizing; chunk or bundle info.</a:t>
            </a:r>
          </a:p>
          <a:p>
            <a:endParaRPr lang="en-US" sz="1800" baseline="0" dirty="0" smtClean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7B9E-5C16-4467-B864-F6B7FD92D5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13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7B9E-5C16-4467-B864-F6B7FD92D5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81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7B9E-5C16-4467-B864-F6B7FD92D5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21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7B9E-5C16-4467-B864-F6B7FD92D5E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40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7B9E-5C16-4467-B864-F6B7FD92D5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05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3733800" cy="2800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3581400"/>
            <a:ext cx="5562600" cy="5181600"/>
          </a:xfrm>
        </p:spPr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7B9E-5C16-4467-B864-F6B7FD92D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99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7B9E-5C16-4467-B864-F6B7FD92D5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59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7B9E-5C16-4467-B864-F6B7FD92D5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71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7B9E-5C16-4467-B864-F6B7FD92D5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41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7B9E-5C16-4467-B864-F6B7FD92D5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913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7B9E-5C16-4467-B864-F6B7FD92D5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526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7B9E-5C16-4467-B864-F6B7FD92D5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781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7B9E-5C16-4467-B864-F6B7FD92D5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142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7B9E-5C16-4467-B864-F6B7FD92D5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256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7B9E-5C16-4467-B864-F6B7FD92D5E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158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7B9E-5C16-4467-B864-F6B7FD92D5E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89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7B9E-5C16-4467-B864-F6B7FD92D5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661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7B9E-5C16-4467-B864-F6B7FD92D5E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65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7B9E-5C16-4467-B864-F6B7FD92D5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07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7B9E-5C16-4467-B864-F6B7FD92D5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7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7B9E-5C16-4467-B864-F6B7FD92D5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45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7B9E-5C16-4467-B864-F6B7FD92D5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7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3886200" cy="2914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5486400" cy="4953000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7B9E-5C16-4467-B864-F6B7FD92D5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32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Feelers are people-oriented</a:t>
            </a:r>
          </a:p>
          <a:p>
            <a:r>
              <a:rPr lang="en-US" sz="1800" dirty="0" smtClean="0"/>
              <a:t>They</a:t>
            </a:r>
            <a:r>
              <a:rPr lang="en-US" sz="1800" baseline="0" dirty="0" smtClean="0"/>
              <a:t> tend to do well in open, unstructured learning environments.  </a:t>
            </a:r>
          </a:p>
          <a:p>
            <a:r>
              <a:rPr lang="en-US" sz="1800" baseline="0" dirty="0" smtClean="0"/>
              <a:t>They like group activities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Text message:</a:t>
            </a:r>
          </a:p>
          <a:p>
            <a:r>
              <a:rPr lang="en-US" sz="1800" baseline="0" dirty="0" smtClean="0"/>
              <a:t>Who needs the instructions?</a:t>
            </a:r>
          </a:p>
          <a:p>
            <a:r>
              <a:rPr lang="en-US" sz="1800" baseline="0" dirty="0" smtClean="0"/>
              <a:t>Is it an emergency?</a:t>
            </a:r>
          </a:p>
          <a:p>
            <a:r>
              <a:rPr lang="en-US" sz="1800" baseline="0" dirty="0" smtClean="0"/>
              <a:t>Does our user have any physical limitations that makes texting difficult?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7B9E-5C16-4467-B864-F6B7FD92D5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00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77FA-4F1E-4D12-9714-8B4609F6C7E7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6730-2FE3-4AB5-81E6-57D5739F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77FA-4F1E-4D12-9714-8B4609F6C7E7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6730-2FE3-4AB5-81E6-57D5739F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77FA-4F1E-4D12-9714-8B4609F6C7E7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6730-2FE3-4AB5-81E6-57D5739F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0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77FA-4F1E-4D12-9714-8B4609F6C7E7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6730-2FE3-4AB5-81E6-57D5739F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5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77FA-4F1E-4D12-9714-8B4609F6C7E7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6730-2FE3-4AB5-81E6-57D5739F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7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77FA-4F1E-4D12-9714-8B4609F6C7E7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6730-2FE3-4AB5-81E6-57D5739F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77FA-4F1E-4D12-9714-8B4609F6C7E7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6730-2FE3-4AB5-81E6-57D5739F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5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77FA-4F1E-4D12-9714-8B4609F6C7E7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6730-2FE3-4AB5-81E6-57D5739F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6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77FA-4F1E-4D12-9714-8B4609F6C7E7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6730-2FE3-4AB5-81E6-57D5739F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77FA-4F1E-4D12-9714-8B4609F6C7E7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6730-2FE3-4AB5-81E6-57D5739F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4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77FA-4F1E-4D12-9714-8B4609F6C7E7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6730-2FE3-4AB5-81E6-57D5739F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9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F77FA-4F1E-4D12-9714-8B4609F6C7E7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C6730-2FE3-4AB5-81E6-57D5739F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20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microsoft.com/office/2007/relationships/hdphoto" Target="../media/hdphoto7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6.wdp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5838" y="2416175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Effective Training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38600"/>
            <a:ext cx="72390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Understanding and Assisting Adult Learners</a:t>
            </a:r>
          </a:p>
          <a:p>
            <a:endParaRPr lang="en-US" sz="2800" dirty="0" smtClean="0"/>
          </a:p>
          <a:p>
            <a:r>
              <a:rPr lang="en-US" sz="2800" dirty="0"/>
              <a:t>Karen </a:t>
            </a:r>
            <a:r>
              <a:rPr lang="en-US" sz="2800" dirty="0" err="1" smtClean="0"/>
              <a:t>Vaias</a:t>
            </a:r>
            <a:r>
              <a:rPr lang="en-US" sz="2800" dirty="0" smtClean="0"/>
              <a:t>, MLIS &amp; Jeff </a:t>
            </a:r>
            <a:r>
              <a:rPr lang="en-US" sz="2800" dirty="0" err="1"/>
              <a:t>Teichmann</a:t>
            </a:r>
            <a:r>
              <a:rPr lang="en-US" sz="2800" dirty="0"/>
              <a:t>, MLIS</a:t>
            </a:r>
          </a:p>
        </p:txBody>
      </p:sp>
      <p:pic>
        <p:nvPicPr>
          <p:cNvPr id="3074" name="Picture 2" descr="http://www.theclassicarchives.com/images/driverse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6555">
            <a:off x="2843278" y="367717"/>
            <a:ext cx="3557521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3563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49059313"/>
              </p:ext>
            </p:extLst>
          </p:nvPr>
        </p:nvGraphicFramePr>
        <p:xfrm>
          <a:off x="1524000" y="1397000"/>
          <a:ext cx="64008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Observers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298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16078437"/>
              </p:ext>
            </p:extLst>
          </p:nvPr>
        </p:nvGraphicFramePr>
        <p:xfrm>
          <a:off x="1524000" y="1397000"/>
          <a:ext cx="64008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Thinkers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22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41615303"/>
              </p:ext>
            </p:extLst>
          </p:nvPr>
        </p:nvGraphicFramePr>
        <p:xfrm>
          <a:off x="1524000" y="1397000"/>
          <a:ext cx="64008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Doers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31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Perceptual Modalities</a:t>
            </a:r>
            <a:endParaRPr lang="en-US" sz="4800" dirty="0"/>
          </a:p>
        </p:txBody>
      </p:sp>
      <p:pic>
        <p:nvPicPr>
          <p:cNvPr id="4098" name="Picture 2" descr="http://upload.wikimedia.org/wikipedia/commons/3/35/Descartes_mind_and_bod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3810000" cy="470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5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What else affects learning?</a:t>
            </a:r>
            <a:endParaRPr lang="en-US" sz="4800" b="1" dirty="0"/>
          </a:p>
        </p:txBody>
      </p:sp>
      <p:pic>
        <p:nvPicPr>
          <p:cNvPr id="2052" name="Picture 4" descr="https://farm4.staticflickr.com/3791/10973011294_5529df3f37_o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7222"/>
            <a:ext cx="8355418" cy="539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1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Cognitive Overload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7" t="11111" r="5361" b="7778"/>
          <a:stretch/>
        </p:blipFill>
        <p:spPr>
          <a:xfrm>
            <a:off x="1600200" y="1600200"/>
            <a:ext cx="6238148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706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Origami!</a:t>
            </a:r>
            <a:endParaRPr lang="en-US" sz="4800" b="1" dirty="0"/>
          </a:p>
        </p:txBody>
      </p:sp>
      <p:pic>
        <p:nvPicPr>
          <p:cNvPr id="5122" name="Picture 2" descr="http://i.ytimg.com/vi/nnV262Egucw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88489"/>
            <a:ext cx="8424333" cy="473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5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en.origami-club.com/valentine/bearheart/heart/hear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85" y="457200"/>
            <a:ext cx="4920615" cy="6248401"/>
          </a:xfrm>
          <a:prstGeom prst="rect">
            <a:avLst/>
          </a:prstGeom>
          <a:solidFill>
            <a:schemeClr val="tx1">
              <a:alpha val="85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37979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Instructional styles</a:t>
            </a:r>
            <a:endParaRPr lang="en-US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9200" y="1447800"/>
            <a:ext cx="7239000" cy="4525963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Factors </a:t>
            </a:r>
          </a:p>
          <a:p>
            <a:pPr lvl="1">
              <a:lnSpc>
                <a:spcPct val="160000"/>
              </a:lnSpc>
            </a:pPr>
            <a:r>
              <a:rPr lang="en-US" sz="3200" b="1" dirty="0" smtClean="0"/>
              <a:t>Personal Biases</a:t>
            </a:r>
          </a:p>
          <a:p>
            <a:pPr lvl="1">
              <a:lnSpc>
                <a:spcPct val="160000"/>
              </a:lnSpc>
            </a:pPr>
            <a:r>
              <a:rPr lang="en-US" sz="3200" b="1" dirty="0" smtClean="0"/>
              <a:t>Environment</a:t>
            </a:r>
          </a:p>
          <a:p>
            <a:pPr lvl="1">
              <a:lnSpc>
                <a:spcPct val="160000"/>
              </a:lnSpc>
            </a:pPr>
            <a:r>
              <a:rPr lang="en-US" sz="3200" b="1" dirty="0" smtClean="0"/>
              <a:t>Content</a:t>
            </a:r>
          </a:p>
          <a:p>
            <a:pPr>
              <a:lnSpc>
                <a:spcPct val="200000"/>
              </a:lnSpc>
            </a:pPr>
            <a:r>
              <a:rPr lang="en-US" sz="3600" b="1" dirty="0" smtClean="0"/>
              <a:t>Preferred style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5620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Personal biases</a:t>
            </a:r>
            <a:endParaRPr lang="en-US" sz="4800" b="1" dirty="0"/>
          </a:p>
        </p:txBody>
      </p:sp>
      <p:pic>
        <p:nvPicPr>
          <p:cNvPr id="2052" name="Picture 4" descr="C:\Users\Jeff\AppData\Local\Microsoft\Windows\Temporary Internet Files\Content.IE5\5W1XG681\PPP_PRD_053_3D_people-Question_Mark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447800"/>
            <a:ext cx="4572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38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Pedagogical</a:t>
            </a:r>
            <a:endParaRPr lang="en-US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3" b="99750" l="2000" r="99000">
                        <a14:foregroundMark x1="45778" y1="72833" x2="45778" y2="72833"/>
                        <a14:foregroundMark x1="38444" y1="83250" x2="38444" y2="83250"/>
                        <a14:foregroundMark x1="43333" y1="76250" x2="43333" y2="76250"/>
                        <a14:foregroundMark x1="20889" y1="87167" x2="20889" y2="87167"/>
                        <a14:foregroundMark x1="22556" y1="99750" x2="22556" y2="99750"/>
                        <a14:foregroundMark x1="35000" y1="80833" x2="35000" y2="80833"/>
                        <a14:foregroundMark x1="43111" y1="76917" x2="21889" y2="84750"/>
                        <a14:foregroundMark x1="84333" y1="67167" x2="84333" y2="67167"/>
                        <a14:foregroundMark x1="99222" y1="75250" x2="99222" y2="75250"/>
                        <a14:foregroundMark x1="61444" y1="75500" x2="61444" y2="75500"/>
                        <a14:foregroundMark x1="50000" y1="73250" x2="50000" y2="73250"/>
                        <a14:foregroundMark x1="58889" y1="81917" x2="58889" y2="81917"/>
                        <a14:foregroundMark x1="76444" y1="57833" x2="76444" y2="57833"/>
                        <a14:foregroundMark x1="74778" y1="65833" x2="74778" y2="65833"/>
                        <a14:foregroundMark x1="53778" y1="77167" x2="53778" y2="77167"/>
                        <a14:foregroundMark x1="76000" y1="58417" x2="65556" y2="68417"/>
                        <a14:foregroundMark x1="64556" y1="68250" x2="57444" y2="70833"/>
                        <a14:foregroundMark x1="58667" y1="79917" x2="70000" y2="73417"/>
                        <a14:foregroundMark x1="74222" y1="78417" x2="74222" y2="78417"/>
                        <a14:foregroundMark x1="81444" y1="76000" x2="81444" y2="76000"/>
                        <a14:foregroundMark x1="81444" y1="76000" x2="81444" y2="76000"/>
                        <a14:foregroundMark x1="81444" y1="76000" x2="81444" y2="76000"/>
                        <a14:foregroundMark x1="66556" y1="89000" x2="66111" y2="88417"/>
                        <a14:foregroundMark x1="64556" y1="89583" x2="64556" y2="89583"/>
                        <a14:foregroundMark x1="47556" y1="90667" x2="47556" y2="90667"/>
                        <a14:foregroundMark x1="47556" y1="90667" x2="47556" y2="90667"/>
                        <a14:foregroundMark x1="89111" y1="94583" x2="89111" y2="94583"/>
                        <a14:foregroundMark x1="89111" y1="94583" x2="89111" y2="94583"/>
                        <a14:foregroundMark x1="93778" y1="90500" x2="93778" y2="90500"/>
                        <a14:foregroundMark x1="93778" y1="90083" x2="93778" y2="90083"/>
                        <a14:foregroundMark x1="92333" y1="88083" x2="92333" y2="88083"/>
                        <a14:foregroundMark x1="92333" y1="88083" x2="92333" y2="88083"/>
                        <a14:foregroundMark x1="87556" y1="87333" x2="87556" y2="87333"/>
                        <a14:foregroundMark x1="87556" y1="87333" x2="87556" y2="87333"/>
                        <a14:foregroundMark x1="85889" y1="88833" x2="85889" y2="88833"/>
                        <a14:foregroundMark x1="82889" y1="92500" x2="82889" y2="92500"/>
                        <a14:foregroundMark x1="82889" y1="92500" x2="82889" y2="92500"/>
                        <a14:foregroundMark x1="81111" y1="94417" x2="81111" y2="94417"/>
                        <a14:foregroundMark x1="80444" y1="96250" x2="80444" y2="96250"/>
                        <a14:foregroundMark x1="15222" y1="80500" x2="15222" y2="80500"/>
                        <a14:foregroundMark x1="15444" y1="80500" x2="15444" y2="80500"/>
                        <a14:foregroundMark x1="15889" y1="73250" x2="15889" y2="73250"/>
                        <a14:foregroundMark x1="15889" y1="73250" x2="15889" y2="73250"/>
                        <a14:foregroundMark x1="15667" y1="69917" x2="15667" y2="69917"/>
                        <a14:foregroundMark x1="15667" y1="69917" x2="15667" y2="69917"/>
                        <a14:foregroundMark x1="14667" y1="83833" x2="14667" y2="83833"/>
                        <a14:foregroundMark x1="14667" y1="83833" x2="14667" y2="83833"/>
                        <a14:foregroundMark x1="18667" y1="83083" x2="18667" y2="83083"/>
                        <a14:foregroundMark x1="18667" y1="83083" x2="18667" y2="83083"/>
                        <a14:foregroundMark x1="17111" y1="76750" x2="17111" y2="76750"/>
                        <a14:foregroundMark x1="17111" y1="76750" x2="17111" y2="76750"/>
                        <a14:foregroundMark x1="15667" y1="68250" x2="14222" y2="29167"/>
                        <a14:foregroundMark x1="39444" y1="25250" x2="39444" y2="25250"/>
                        <a14:foregroundMark x1="6556" y1="25583" x2="6556" y2="25583"/>
                        <a14:foregroundMark x1="7000" y1="25083" x2="7000" y2="25083"/>
                        <a14:foregroundMark x1="72778" y1="4083" x2="72222" y2="3583"/>
                        <a14:foregroundMark x1="72222" y1="3583" x2="72222" y2="3583"/>
                        <a14:foregroundMark x1="67778" y1="2083" x2="67778" y2="2083"/>
                        <a14:foregroundMark x1="67778" y1="2083" x2="67778" y2="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76400"/>
            <a:ext cx="3394472" cy="4525963"/>
          </a:xfrm>
        </p:spPr>
      </p:pic>
      <p:pic>
        <p:nvPicPr>
          <p:cNvPr id="10" name="Picture 2" descr="user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7" y="471171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user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28" y="473954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user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228" y="473954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user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921" y="473039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user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07" y="517778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user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1815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user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028" y="517778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user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28" y="518759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ser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" y="518759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0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Environment</a:t>
            </a:r>
            <a:endParaRPr lang="en-US" sz="4800" b="1" dirty="0"/>
          </a:p>
        </p:txBody>
      </p:sp>
      <p:sp>
        <p:nvSpPr>
          <p:cNvPr id="3079" name="AutoShape 7" descr="Image result for computer classro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1" name="AutoShape 9" descr="Image result for computer classro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3" name="AutoShape 11" descr="Image result for computer classro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9" name="Picture 17" descr="https://farm1.staticflickr.com/107/264549705_3480863281_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7975" y="1676400"/>
            <a:ext cx="8458200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524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Content</a:t>
            </a:r>
            <a:endParaRPr lang="en-US" sz="4800" b="1" dirty="0"/>
          </a:p>
        </p:txBody>
      </p:sp>
      <p:pic>
        <p:nvPicPr>
          <p:cNvPr id="17421" name="Picture 13" descr="http://www.jisc.ac.uk/sites/default/files/ebook-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05000"/>
            <a:ext cx="7696200" cy="4248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62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4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Preferred Style</a:t>
            </a:r>
            <a:endParaRPr lang="en-US" sz="4800" b="1" dirty="0"/>
          </a:p>
        </p:txBody>
      </p:sp>
      <p:pic>
        <p:nvPicPr>
          <p:cNvPr id="18437" name="Picture 5" descr="C:\Users\Jeff\AppData\Local\Microsoft\Windows\Temporary Internet Files\Content.IE5\HBX9FD8W\Snake_Oil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1" y="1371600"/>
            <a:ext cx="2757444" cy="2121111"/>
          </a:xfrm>
          <a:prstGeom prst="rect">
            <a:avLst/>
          </a:prstGeom>
          <a:noFill/>
        </p:spPr>
      </p:pic>
      <p:pic>
        <p:nvPicPr>
          <p:cNvPr id="18440" name="Picture 8" descr="C:\Users\Jeff\AppData\Local\Microsoft\Windows\Temporary Internet Files\Content.IE5\AD1JZ3L5\coach-yelling-vector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5486400" y="1356247"/>
            <a:ext cx="2600072" cy="2121111"/>
          </a:xfrm>
          <a:prstGeom prst="rect">
            <a:avLst/>
          </a:prstGeom>
          <a:noFill/>
        </p:spPr>
      </p:pic>
      <p:pic>
        <p:nvPicPr>
          <p:cNvPr id="18443" name="Picture 11" descr="C:\Users\Jeff\AppData\Local\Microsoft\Windows\Temporary Internet Files\Content.IE5\AD1JZ3L5\professor_flashcard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90602" y="4303688"/>
            <a:ext cx="2757443" cy="2191813"/>
          </a:xfrm>
          <a:prstGeom prst="rect">
            <a:avLst/>
          </a:prstGeom>
          <a:noFill/>
        </p:spPr>
      </p:pic>
      <p:pic>
        <p:nvPicPr>
          <p:cNvPr id="18450" name="Picture 18" descr="http://pixabay.com/static/uploads/photo/2013/07/12/19/30/francis-albert-sinatra-154892_64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0714" y="4293454"/>
            <a:ext cx="2727908" cy="22020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3" name="TextBox 12"/>
          <p:cNvSpPr txBox="1"/>
          <p:nvPr/>
        </p:nvSpPr>
        <p:spPr>
          <a:xfrm flipH="1">
            <a:off x="990602" y="924193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Seller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6687439" y="3842023"/>
            <a:ext cx="1651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Entertainer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7260289" y="887515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Coach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990602" y="3842023"/>
            <a:ext cx="152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Professor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4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Preferred Style</a:t>
            </a:r>
            <a:endParaRPr lang="en-US" sz="4800" b="1" dirty="0"/>
          </a:p>
        </p:txBody>
      </p:sp>
      <p:pic>
        <p:nvPicPr>
          <p:cNvPr id="18437" name="Picture 5" descr="C:\Users\Jeff\AppData\Local\Microsoft\Windows\Temporary Internet Files\Content.IE5\HBX9FD8W\Snake_Oil[1]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" y="1490554"/>
            <a:ext cx="3810000" cy="32575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flipH="1">
            <a:off x="4648200" y="1507726"/>
            <a:ext cx="41148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Seller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Task oriented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Taskmasters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Main concern =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Informal &amp; rigid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4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Preferred Style</a:t>
            </a:r>
            <a:endParaRPr lang="en-US" sz="4800" b="1" dirty="0"/>
          </a:p>
        </p:txBody>
      </p:sp>
      <p:pic>
        <p:nvPicPr>
          <p:cNvPr id="18440" name="Picture 8" descr="C:\Users\Jeff\AppData\Local\Microsoft\Windows\Temporary Internet Files\Content.IE5\AD1JZ3L5\coach-yelling-vecto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914400" y="1447800"/>
            <a:ext cx="2730500" cy="3378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flipH="1">
            <a:off x="4648199" y="1676400"/>
            <a:ext cx="353836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Coach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Learner oriented</a:t>
            </a:r>
            <a:endParaRPr lang="en-US" sz="3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Facilitators</a:t>
            </a:r>
            <a:endParaRPr lang="en-US" sz="3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Main concern = </a:t>
            </a:r>
            <a:r>
              <a:rPr lang="en-US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results</a:t>
            </a:r>
            <a:endParaRPr lang="en-US" sz="3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Informal &amp; flexible</a:t>
            </a:r>
            <a:endParaRPr lang="en-US" sz="3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4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Preferred Style</a:t>
            </a:r>
            <a:endParaRPr lang="en-US" sz="4800" b="1" dirty="0"/>
          </a:p>
        </p:txBody>
      </p:sp>
      <p:pic>
        <p:nvPicPr>
          <p:cNvPr id="18443" name="Picture 11" descr="C:\Users\Jeff\AppData\Local\Microsoft\Windows\Temporary Internet Files\Content.IE5\AD1JZ3L5\professor_flashcard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838200" y="1447800"/>
            <a:ext cx="2934110" cy="350569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flipH="1">
            <a:off x="4267200" y="1447800"/>
            <a:ext cx="374637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Professor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Instructor oriented</a:t>
            </a:r>
            <a:endParaRPr lang="en-US" sz="3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Lecturers</a:t>
            </a:r>
            <a:endParaRPr lang="en-US" sz="3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Main concern = </a:t>
            </a:r>
            <a:r>
              <a:rPr lang="en-US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delivery</a:t>
            </a:r>
            <a:endParaRPr lang="en-US" sz="3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Formal &amp; rigid</a:t>
            </a:r>
            <a:endParaRPr lang="en-US" sz="3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4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Preferred Style</a:t>
            </a:r>
            <a:endParaRPr lang="en-US" sz="4800" b="1" dirty="0"/>
          </a:p>
        </p:txBody>
      </p:sp>
      <p:pic>
        <p:nvPicPr>
          <p:cNvPr id="18450" name="Picture 18" descr="http://pixabay.com/static/uploads/photo/2013/07/12/19/30/francis-albert-sinatra-154892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3587085" cy="28956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TextBox 10"/>
          <p:cNvSpPr txBox="1"/>
          <p:nvPr/>
        </p:nvSpPr>
        <p:spPr>
          <a:xfrm flipH="1">
            <a:off x="4571998" y="1355973"/>
            <a:ext cx="373380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smtClean="0"/>
              <a:t>Entertainer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Relations oriented</a:t>
            </a:r>
            <a:endParaRPr lang="en-US" sz="3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Role Model</a:t>
            </a:r>
            <a:endParaRPr lang="en-US" sz="3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Main concern = </a:t>
            </a:r>
            <a:r>
              <a:rPr lang="en-US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feelings</a:t>
            </a:r>
            <a:endParaRPr lang="en-US" sz="3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Formal &amp; </a:t>
            </a: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flexible</a:t>
            </a:r>
          </a:p>
          <a:p>
            <a:endParaRPr lang="en-US" sz="24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2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4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Preferred Style</a:t>
            </a:r>
            <a:endParaRPr lang="en-US" sz="4800" b="1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793814" y="1376117"/>
            <a:ext cx="344157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Seller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Task oriented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Taskmasters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Main concern =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Informal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&amp; rigid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299348" y="4098794"/>
            <a:ext cx="30812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Entertainer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Relations oriented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Role Model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Main concern = 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feelings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Formal &amp;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flexible</a:t>
            </a:r>
          </a:p>
          <a:p>
            <a:endParaRPr lang="en-US" sz="24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5257800" y="1393551"/>
            <a:ext cx="323356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Learner oriented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Facilitators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Main concern = 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results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Informal &amp; flexible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793814" y="4098794"/>
            <a:ext cx="34415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Professor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Instructor oriented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Lecturers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Main concern = 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delivery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Formal &amp; rigid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05142" y="914399"/>
            <a:ext cx="7086600" cy="5246497"/>
            <a:chOff x="1005142" y="914399"/>
            <a:chExt cx="7086600" cy="5246497"/>
          </a:xfrm>
        </p:grpSpPr>
        <p:grpSp>
          <p:nvGrpSpPr>
            <p:cNvPr id="23" name="Group 22"/>
            <p:cNvGrpSpPr/>
            <p:nvPr/>
          </p:nvGrpSpPr>
          <p:grpSpPr>
            <a:xfrm>
              <a:off x="1005142" y="3326992"/>
              <a:ext cx="7086600" cy="484632"/>
              <a:chOff x="1029586" y="6343150"/>
              <a:chExt cx="7086600" cy="484632"/>
            </a:xfrm>
          </p:grpSpPr>
          <p:sp>
            <p:nvSpPr>
              <p:cNvPr id="32" name="Up-Down Arrow 31"/>
              <p:cNvSpPr/>
              <p:nvPr/>
            </p:nvSpPr>
            <p:spPr>
              <a:xfrm rot="5400000">
                <a:off x="4330570" y="3042166"/>
                <a:ext cx="484632" cy="7086600"/>
              </a:xfrm>
              <a:prstGeom prst="upDownArrow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524000" y="6400800"/>
                <a:ext cx="1105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Content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629400" y="6400800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Learning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253942" y="914399"/>
              <a:ext cx="484632" cy="5246497"/>
              <a:chOff x="228600" y="1295399"/>
              <a:chExt cx="484632" cy="4955292"/>
            </a:xfrm>
          </p:grpSpPr>
          <p:sp>
            <p:nvSpPr>
              <p:cNvPr id="25" name="Up-Down Arrow 24"/>
              <p:cNvSpPr/>
              <p:nvPr/>
            </p:nvSpPr>
            <p:spPr>
              <a:xfrm>
                <a:off x="228600" y="1295399"/>
                <a:ext cx="484632" cy="4955292"/>
              </a:xfrm>
              <a:prstGeom prst="upDownArrow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16200000">
                <a:off x="-82034" y="5092202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Instructor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6200000">
                <a:off x="-82034" y="2063234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Learners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750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Conclusion</a:t>
            </a:r>
            <a:endParaRPr lang="en-US" sz="4800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2181885" y="1988833"/>
            <a:ext cx="4563660" cy="4001480"/>
            <a:chOff x="2181885" y="1988833"/>
            <a:chExt cx="4563660" cy="4001480"/>
          </a:xfrm>
        </p:grpSpPr>
        <p:sp>
          <p:nvSpPr>
            <p:cNvPr id="7" name="Oval 6"/>
            <p:cNvSpPr/>
            <p:nvPr/>
          </p:nvSpPr>
          <p:spPr>
            <a:xfrm>
              <a:off x="2181885" y="1988833"/>
              <a:ext cx="2667000" cy="2562225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181885" y="3428088"/>
              <a:ext cx="2667000" cy="2562225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078545" y="3428088"/>
              <a:ext cx="2667000" cy="2562225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078545" y="1988834"/>
              <a:ext cx="2667000" cy="2562225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71897" y="1298027"/>
            <a:ext cx="7086600" cy="5246497"/>
            <a:chOff x="1005142" y="757268"/>
            <a:chExt cx="7086600" cy="5246497"/>
          </a:xfrm>
        </p:grpSpPr>
        <p:grpSp>
          <p:nvGrpSpPr>
            <p:cNvPr id="22" name="Group 21"/>
            <p:cNvGrpSpPr/>
            <p:nvPr/>
          </p:nvGrpSpPr>
          <p:grpSpPr>
            <a:xfrm>
              <a:off x="1005142" y="2730762"/>
              <a:ext cx="7086600" cy="1283662"/>
              <a:chOff x="1029586" y="5746920"/>
              <a:chExt cx="7086600" cy="1283662"/>
            </a:xfrm>
          </p:grpSpPr>
          <p:sp>
            <p:nvSpPr>
              <p:cNvPr id="27" name="Up-Down Arrow 26"/>
              <p:cNvSpPr/>
              <p:nvPr/>
            </p:nvSpPr>
            <p:spPr>
              <a:xfrm rot="5400000">
                <a:off x="3931055" y="2845451"/>
                <a:ext cx="1283662" cy="7086600"/>
              </a:xfrm>
              <a:prstGeom prst="upDownArrow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534426" y="6216134"/>
                <a:ext cx="1105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Content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629400" y="6216134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Learning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736649" y="757268"/>
              <a:ext cx="1556318" cy="5246497"/>
              <a:chOff x="-288693" y="1146989"/>
              <a:chExt cx="1556318" cy="4955292"/>
            </a:xfrm>
          </p:grpSpPr>
          <p:sp>
            <p:nvSpPr>
              <p:cNvPr id="24" name="Up-Down Arrow 23"/>
              <p:cNvSpPr/>
              <p:nvPr/>
            </p:nvSpPr>
            <p:spPr>
              <a:xfrm>
                <a:off x="-288693" y="1146989"/>
                <a:ext cx="1556318" cy="4955292"/>
              </a:xfrm>
              <a:prstGeom prst="upDownArrow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16200000">
                <a:off x="-78133" y="4710348"/>
                <a:ext cx="1195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Instructor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16200000">
                <a:off x="-82034" y="2063234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Learners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464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Resources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Lawson, Karen. The Trainer’s Handbook, 2</a:t>
            </a:r>
            <a:r>
              <a:rPr lang="en-US" baseline="30000" dirty="0" smtClean="0"/>
              <a:t>nd</a:t>
            </a:r>
            <a:r>
              <a:rPr lang="en-US" dirty="0" smtClean="0"/>
              <a:t> ed., 2006.  Pfeiffer, San Francisco, CA.</a:t>
            </a:r>
          </a:p>
          <a:p>
            <a:endParaRPr lang="en-US" dirty="0"/>
          </a:p>
          <a:p>
            <a:r>
              <a:rPr lang="en-US" dirty="0" smtClean="0"/>
              <a:t>Instructional Style Diagnosis Inventory.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From The Trainer’s Handbook.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1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/>
              <a:t>Andragogical</a:t>
            </a:r>
            <a:endParaRPr lang="en-US" sz="4800" b="1" dirty="0"/>
          </a:p>
        </p:txBody>
      </p:sp>
      <p:pic>
        <p:nvPicPr>
          <p:cNvPr id="2052" name="Picture 4" descr="unstarred, us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836" y="4248635"/>
            <a:ext cx="1923564" cy="192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use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7" y="471171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use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28" y="473954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use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228" y="473954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use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921" y="473039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use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07" y="517778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use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1815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use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028" y="517778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use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28" y="518759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use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" y="518759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6444299" y="5210417"/>
            <a:ext cx="838200" cy="849827"/>
          </a:xfrm>
          <a:prstGeom prst="star5">
            <a:avLst>
              <a:gd name="adj" fmla="val 29733"/>
              <a:gd name="hf" fmla="val 105146"/>
              <a:gd name="vf" fmla="val 110557"/>
            </a:avLst>
          </a:prstGeom>
          <a:solidFill>
            <a:srgbClr val="FFFF00"/>
          </a:solidFill>
          <a:ln w="0">
            <a:solidFill>
              <a:schemeClr val="accent1"/>
            </a:solidFill>
          </a:ln>
          <a:effectLst>
            <a:glow>
              <a:schemeClr val="bg1">
                <a:alpha val="62000"/>
              </a:schemeClr>
            </a:glow>
            <a:softEdge rad="3175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5300" b="1" dirty="0" smtClean="0"/>
              <a:t>Effective Training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300" b="1" dirty="0" smtClean="0"/>
              <a:t>Understanding and Assisting Adult Learners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362200"/>
            <a:ext cx="7239000" cy="41148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b="1" dirty="0"/>
              <a:t>Karen </a:t>
            </a:r>
            <a:r>
              <a:rPr lang="en-US" sz="2800" b="1" dirty="0" err="1" smtClean="0"/>
              <a:t>Vaias</a:t>
            </a:r>
            <a:r>
              <a:rPr lang="en-US" sz="2800" b="1" dirty="0" smtClean="0"/>
              <a:t>, MLIS</a:t>
            </a:r>
          </a:p>
          <a:p>
            <a:r>
              <a:rPr lang="en-US" sz="2800" b="1" dirty="0" smtClean="0"/>
              <a:t>kvaias@bernards.org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Jeff  </a:t>
            </a:r>
            <a:r>
              <a:rPr lang="en-US" sz="2800" b="1" dirty="0" err="1"/>
              <a:t>Teichmann</a:t>
            </a:r>
            <a:r>
              <a:rPr lang="en-US" sz="2800" b="1" dirty="0"/>
              <a:t>, </a:t>
            </a:r>
            <a:r>
              <a:rPr lang="en-US" sz="2800" b="1" dirty="0" smtClean="0"/>
              <a:t>MLIS</a:t>
            </a:r>
          </a:p>
          <a:p>
            <a:r>
              <a:rPr lang="en-US" sz="2800" b="1" dirty="0" smtClean="0"/>
              <a:t>jteich@rci.rutgers.edu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968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The Adult Learner is…</a:t>
            </a:r>
            <a:endParaRPr lang="en-US" sz="4800" b="1" dirty="0"/>
          </a:p>
        </p:txBody>
      </p:sp>
      <p:pic>
        <p:nvPicPr>
          <p:cNvPr id="6146" name="Picture 2" descr="http://upload.wikimedia.org/wikipedia/commons/b/b3/Measuring_azimuth_with_a_compa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42" y="1295400"/>
            <a:ext cx="4516675" cy="5194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5334000" y="338651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Self Directed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4694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The Adult Learner is…</a:t>
            </a:r>
            <a:endParaRPr lang="en-US" sz="4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2590800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Experienced &amp; Knowledgeable</a:t>
            </a:r>
            <a:endParaRPr lang="en-US" sz="4400" dirty="0"/>
          </a:p>
        </p:txBody>
      </p:sp>
      <p:pic>
        <p:nvPicPr>
          <p:cNvPr id="10242" name="Picture 2" descr="http://pixabay.com/static/uploads/photo/2012/04/13/01/28/owl-31691_640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6800"/>
            <a:ext cx="5049798" cy="55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0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The Adult Learner wants to…</a:t>
            </a:r>
            <a:endParaRPr lang="en-US" sz="4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3048000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Learn in Order to Succeed</a:t>
            </a:r>
            <a:endParaRPr lang="en-US" sz="4400" dirty="0"/>
          </a:p>
        </p:txBody>
      </p:sp>
      <p:pic>
        <p:nvPicPr>
          <p:cNvPr id="1026" name="Picture 2" descr="Tin Woodm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2209800" cy="506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4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upload.wikimedia.org/wikipedia/commons/5/51/PSM_V37_D173_Making_ground_glass_glob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35" y="1371600"/>
            <a:ext cx="36322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The Adult Learner wants…</a:t>
            </a:r>
            <a:endParaRPr lang="en-US" sz="4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181600" y="2667000"/>
            <a:ext cx="342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Immediate, Real-World Applications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995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The Adult Learner is…</a:t>
            </a:r>
            <a:endParaRPr lang="en-US" sz="4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2667000"/>
            <a:ext cx="342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Influenced by Many </a:t>
            </a:r>
            <a:r>
              <a:rPr lang="en-US" sz="4400" dirty="0"/>
              <a:t>I</a:t>
            </a:r>
            <a:r>
              <a:rPr lang="en-US" sz="4400" dirty="0" smtClean="0"/>
              <a:t>nternal </a:t>
            </a:r>
            <a:r>
              <a:rPr lang="en-US" sz="4400" dirty="0"/>
              <a:t>F</a:t>
            </a:r>
            <a:r>
              <a:rPr lang="en-US" sz="4400" dirty="0" smtClean="0"/>
              <a:t>actors</a:t>
            </a:r>
            <a:endParaRPr lang="en-US" sz="4400" dirty="0"/>
          </a:p>
        </p:txBody>
      </p:sp>
      <p:pic>
        <p:nvPicPr>
          <p:cNvPr id="8194" name="Picture 2" descr="http://upload.wikimedia.org/wikipedia/commons/thumb/0/0c/RobertFuddBewusstsein17Jh.png/640px-RobertFuddBewusstsein17J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454401" cy="5019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863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89654200"/>
              </p:ext>
            </p:extLst>
          </p:nvPr>
        </p:nvGraphicFramePr>
        <p:xfrm>
          <a:off x="1524000" y="1397000"/>
          <a:ext cx="64008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Feelers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47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</TotalTime>
  <Words>406</Words>
  <Application>Microsoft Office PowerPoint</Application>
  <PresentationFormat>On-screen Show (4:3)</PresentationFormat>
  <Paragraphs>162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Effective Training</vt:lpstr>
      <vt:lpstr>Pedagogical</vt:lpstr>
      <vt:lpstr>Andragogical</vt:lpstr>
      <vt:lpstr>The Adult Learner is…</vt:lpstr>
      <vt:lpstr>The Adult Learner is…</vt:lpstr>
      <vt:lpstr>The Adult Learner wants to…</vt:lpstr>
      <vt:lpstr>The Adult Learner wants…</vt:lpstr>
      <vt:lpstr>The Adult Learner is…</vt:lpstr>
      <vt:lpstr>Feelers</vt:lpstr>
      <vt:lpstr>Observers</vt:lpstr>
      <vt:lpstr>Thinkers</vt:lpstr>
      <vt:lpstr>Doers</vt:lpstr>
      <vt:lpstr>Perceptual Modalities</vt:lpstr>
      <vt:lpstr>What else affects learning?</vt:lpstr>
      <vt:lpstr>Cognitive Overload</vt:lpstr>
      <vt:lpstr>Origami!</vt:lpstr>
      <vt:lpstr>PowerPoint Presentation</vt:lpstr>
      <vt:lpstr>Instructional styles</vt:lpstr>
      <vt:lpstr>Personal biases</vt:lpstr>
      <vt:lpstr>Environment</vt:lpstr>
      <vt:lpstr>Content</vt:lpstr>
      <vt:lpstr>Preferred Style</vt:lpstr>
      <vt:lpstr>Preferred Style</vt:lpstr>
      <vt:lpstr>Preferred Style</vt:lpstr>
      <vt:lpstr>Preferred Style</vt:lpstr>
      <vt:lpstr>Preferred Style</vt:lpstr>
      <vt:lpstr>Preferred Style</vt:lpstr>
      <vt:lpstr>Conclusion</vt:lpstr>
      <vt:lpstr>Resources</vt:lpstr>
      <vt:lpstr>Effective Training Understanding and Assisting Adult Learners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Vaias</dc:creator>
  <cp:lastModifiedBy>Karen Vaias</cp:lastModifiedBy>
  <cp:revision>63</cp:revision>
  <dcterms:created xsi:type="dcterms:W3CDTF">2015-04-07T19:33:31Z</dcterms:created>
  <dcterms:modified xsi:type="dcterms:W3CDTF">2015-04-27T14:55:27Z</dcterms:modified>
</cp:coreProperties>
</file>