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3.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4" name="Shape 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2" name="Shape 1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51" name="Shape 5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59" name="Shape 5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3200400"/>
            <a:ext cx="7772400" cy="2133599"/>
          </a:xfrm>
          <a:prstGeom prst="rect">
            <a:avLst/>
          </a:prstGeom>
          <a:noFill/>
          <a:ln>
            <a:noFill/>
          </a:ln>
        </p:spPr>
        <p:txBody>
          <a:bodyPr anchorCtr="0" anchor="b" bIns="91425" lIns="91425" rIns="91425" tIns="91425"/>
          <a:lstStyle>
            <a:lvl1pPr indent="0" marL="0" marR="0" rtl="0" algn="ctr">
              <a:spcBef>
                <a:spcPts val="0"/>
              </a:spcBef>
              <a:buClr>
                <a:srgbClr val="00B7C3"/>
              </a:buClr>
              <a:buFont typeface="Garamond"/>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 name="Shape 10"/>
          <p:cNvSpPr txBox="1"/>
          <p:nvPr>
            <p:ph idx="1" type="subTitle"/>
          </p:nvPr>
        </p:nvSpPr>
        <p:spPr>
          <a:xfrm>
            <a:off x="1371600" y="5334000"/>
            <a:ext cx="6400799" cy="1066799"/>
          </a:xfrm>
          <a:prstGeom prst="rect">
            <a:avLst/>
          </a:prstGeom>
          <a:noFill/>
          <a:ln>
            <a:noFill/>
          </a:ln>
        </p:spPr>
        <p:txBody>
          <a:bodyPr anchorCtr="0" anchor="t" bIns="91425" lIns="91425" rIns="91425" tIns="91425"/>
          <a:lstStyle>
            <a:lvl1pPr indent="0" marL="0" marR="0" rtl="0" algn="ctr">
              <a:spcBef>
                <a:spcPts val="640"/>
              </a:spcBef>
              <a:buClr>
                <a:srgbClr val="FF0000"/>
              </a:buClr>
              <a:buFont typeface="Arial"/>
              <a:buNone/>
              <a:defRPr/>
            </a:lvl1pPr>
            <a:lvl2pPr indent="0" marL="457200" marR="0" rtl="0" algn="ctr">
              <a:spcBef>
                <a:spcPts val="560"/>
              </a:spcBef>
              <a:buClr>
                <a:srgbClr val="FF0000"/>
              </a:buClr>
              <a:buFont typeface="Arial"/>
              <a:buNone/>
              <a:defRPr/>
            </a:lvl2pPr>
            <a:lvl3pPr indent="0" marL="914400" marR="0" rtl="0" algn="ctr">
              <a:spcBef>
                <a:spcPts val="480"/>
              </a:spcBef>
              <a:buClr>
                <a:srgbClr val="FF0000"/>
              </a:buClr>
              <a:buFont typeface="Arial"/>
              <a:buNone/>
              <a:defRPr/>
            </a:lvl3pPr>
            <a:lvl4pPr indent="0" marL="1371600" marR="0" rtl="0" algn="ctr">
              <a:spcBef>
                <a:spcPts val="400"/>
              </a:spcBef>
              <a:buClr>
                <a:srgbClr val="FF0000"/>
              </a:buClr>
              <a:buFont typeface="Arial"/>
              <a:buNone/>
              <a:defRPr/>
            </a:lvl4pPr>
            <a:lvl5pPr indent="0" marL="1828800" marR="0" rtl="0" algn="ctr">
              <a:spcBef>
                <a:spcPts val="400"/>
              </a:spcBef>
              <a:buClr>
                <a:srgbClr val="FF0000"/>
              </a:buClr>
              <a:buFont typeface="Arial"/>
              <a:buNone/>
              <a:defRPr/>
            </a:lvl5pPr>
            <a:lvl6pPr indent="0" marL="2286000" marR="0" rtl="0" algn="ctr">
              <a:spcBef>
                <a:spcPts val="400"/>
              </a:spcBef>
              <a:buClr>
                <a:srgbClr val="888888"/>
              </a:buClr>
              <a:buFont typeface="Cabin"/>
              <a:buNone/>
              <a:defRPr/>
            </a:lvl6pPr>
            <a:lvl7pPr indent="0" marL="2743200" marR="0" rtl="0" algn="ctr">
              <a:spcBef>
                <a:spcPts val="400"/>
              </a:spcBef>
              <a:buClr>
                <a:srgbClr val="888888"/>
              </a:buClr>
              <a:buFont typeface="Cabin"/>
              <a:buNone/>
              <a:defRPr/>
            </a:lvl7pPr>
            <a:lvl8pPr indent="0" marL="3200400" marR="0" rtl="0" algn="ctr">
              <a:spcBef>
                <a:spcPts val="400"/>
              </a:spcBef>
              <a:buClr>
                <a:srgbClr val="888888"/>
              </a:buClr>
              <a:buFont typeface="Cabin"/>
              <a:buNone/>
              <a:defRPr/>
            </a:lvl8pPr>
            <a:lvl9pPr indent="0" marL="3657600" marR="0" rtl="0" algn="ctr">
              <a:spcBef>
                <a:spcPts val="400"/>
              </a:spcBef>
              <a:buClr>
                <a:srgbClr val="888888"/>
              </a:buClr>
              <a:buFont typeface="Cabin"/>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 name="Shape 11"/>
        <p:cNvGrpSpPr/>
        <p:nvPr/>
      </p:nvGrpSpPr>
      <p:grpSpPr>
        <a:xfrm>
          <a:off x="0" y="0"/>
          <a:ext cx="0" cy="0"/>
          <a:chOff x="0" y="0"/>
          <a:chExt cx="0" cy="0"/>
        </a:xfrm>
      </p:grpSpPr>
      <p:sp>
        <p:nvSpPr>
          <p:cNvPr id="12" name="Shape 12"/>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 name="Shape 1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Arial"/>
              <a:buNone/>
              <a:defRPr/>
            </a:lvl1pPr>
            <a:lvl2pPr indent="0" marL="457200" rtl="0">
              <a:spcBef>
                <a:spcPts val="0"/>
              </a:spcBef>
              <a:buClr>
                <a:srgbClr val="888888"/>
              </a:buClr>
              <a:buFont typeface="Arial"/>
              <a:buNone/>
              <a:defRPr/>
            </a:lvl2pPr>
            <a:lvl3pPr indent="0" marL="914400" rtl="0">
              <a:spcBef>
                <a:spcPts val="0"/>
              </a:spcBef>
              <a:buClr>
                <a:srgbClr val="888888"/>
              </a:buClr>
              <a:buFont typeface="Arial"/>
              <a:buNone/>
              <a:defRPr/>
            </a:lvl3pPr>
            <a:lvl4pPr indent="0" marL="1371600" rtl="0">
              <a:spcBef>
                <a:spcPts val="0"/>
              </a:spcBef>
              <a:buClr>
                <a:srgbClr val="888888"/>
              </a:buClr>
              <a:buFont typeface="Arial"/>
              <a:buNone/>
              <a:defRPr/>
            </a:lvl4pPr>
            <a:lvl5pPr indent="0" marL="1828800" rtl="0">
              <a:spcBef>
                <a:spcPts val="0"/>
              </a:spcBef>
              <a:buClr>
                <a:srgbClr val="888888"/>
              </a:buClr>
              <a:buFont typeface="Arial"/>
              <a:buNone/>
              <a:defRPr/>
            </a:lvl5pPr>
            <a:lvl6pPr indent="0" marL="2286000" rtl="0">
              <a:spcBef>
                <a:spcPts val="0"/>
              </a:spcBef>
              <a:buClr>
                <a:srgbClr val="888888"/>
              </a:buClr>
              <a:buFont typeface="Cabin"/>
              <a:buNone/>
              <a:defRPr/>
            </a:lvl6pPr>
            <a:lvl7pPr indent="0" marL="2743200" rtl="0">
              <a:spcBef>
                <a:spcPts val="0"/>
              </a:spcBef>
              <a:buClr>
                <a:srgbClr val="888888"/>
              </a:buClr>
              <a:buFont typeface="Cabin"/>
              <a:buNone/>
              <a:defRPr/>
            </a:lvl7pPr>
            <a:lvl8pPr indent="0" marL="3200400" rtl="0">
              <a:spcBef>
                <a:spcPts val="0"/>
              </a:spcBef>
              <a:buClr>
                <a:srgbClr val="888888"/>
              </a:buClr>
              <a:buFont typeface="Cabin"/>
              <a:buNone/>
              <a:defRPr/>
            </a:lvl8pPr>
            <a:lvl9pPr indent="0" marL="3657600" rtl="0">
              <a:spcBef>
                <a:spcPts val="0"/>
              </a:spcBef>
              <a:buClr>
                <a:srgbClr val="888888"/>
              </a:buClr>
              <a:buFont typeface="Cabin"/>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4" name="Shape 14"/>
        <p:cNvGrpSpPr/>
        <p:nvPr/>
      </p:nvGrpSpPr>
      <p:grpSpPr>
        <a:xfrm>
          <a:off x="0" y="0"/>
          <a:ext cx="0" cy="0"/>
          <a:chOff x="0" y="0"/>
          <a:chExt cx="0" cy="0"/>
        </a:xfrm>
      </p:grpSpPr>
      <p:sp>
        <p:nvSpPr>
          <p:cNvPr id="15" name="Shape 1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rgbClr val="00B7C3"/>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 name="Shape 1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rtl="0" algn="l">
              <a:spcBef>
                <a:spcPts val="640"/>
              </a:spcBef>
              <a:buClr>
                <a:srgbClr val="FF0000"/>
              </a:buClr>
              <a:buFont typeface="Arial"/>
              <a:buChar char="•"/>
              <a:defRPr/>
            </a:lvl1pPr>
            <a:lvl2pPr indent="-107950" marL="742950" rtl="0" algn="l">
              <a:spcBef>
                <a:spcPts val="560"/>
              </a:spcBef>
              <a:buClr>
                <a:srgbClr val="FF0000"/>
              </a:buClr>
              <a:buFont typeface="Arial"/>
              <a:buChar char="–"/>
              <a:defRPr/>
            </a:lvl2pPr>
            <a:lvl3pPr indent="-76200" marL="1143000" rtl="0" algn="l">
              <a:spcBef>
                <a:spcPts val="480"/>
              </a:spcBef>
              <a:buClr>
                <a:srgbClr val="FF0000"/>
              </a:buClr>
              <a:buFont typeface="Arial"/>
              <a:buChar char="•"/>
              <a:defRPr/>
            </a:lvl3pPr>
            <a:lvl4pPr indent="-101600" marL="1600200" rtl="0" algn="l">
              <a:spcBef>
                <a:spcPts val="400"/>
              </a:spcBef>
              <a:buClr>
                <a:srgbClr val="FF0000"/>
              </a:buClr>
              <a:buFont typeface="Arial"/>
              <a:buChar char="–"/>
              <a:defRPr/>
            </a:lvl4pPr>
            <a:lvl5pPr indent="-101600" marL="2057400" rtl="0" algn="l">
              <a:spcBef>
                <a:spcPts val="400"/>
              </a:spcBef>
              <a:buClr>
                <a:srgbClr val="FF0000"/>
              </a:buClr>
              <a:buFont typeface="Arial"/>
              <a:buChar char="»"/>
              <a:defRPr/>
            </a:lvl5pPr>
            <a:lvl6pPr indent="-101600" marL="2514600" rtl="0" algn="l">
              <a:spcBef>
                <a:spcPts val="400"/>
              </a:spcBef>
              <a:buClr>
                <a:schemeClr val="dk1"/>
              </a:buClr>
              <a:buFont typeface="Cabin"/>
              <a:buChar char="•"/>
              <a:defRPr/>
            </a:lvl6pPr>
            <a:lvl7pPr indent="-101600" marL="2971800" rtl="0" algn="l">
              <a:spcBef>
                <a:spcPts val="400"/>
              </a:spcBef>
              <a:buClr>
                <a:schemeClr val="dk1"/>
              </a:buClr>
              <a:buFont typeface="Cabin"/>
              <a:buChar char="•"/>
              <a:defRPr/>
            </a:lvl7pPr>
            <a:lvl8pPr indent="-101600" marL="3429000" rtl="0" algn="l">
              <a:spcBef>
                <a:spcPts val="400"/>
              </a:spcBef>
              <a:buClr>
                <a:schemeClr val="dk1"/>
              </a:buClr>
              <a:buFont typeface="Cabin"/>
              <a:buChar char="•"/>
              <a:defRPr/>
            </a:lvl8pPr>
            <a:lvl9pPr indent="-101600" marL="3886200" rtl="0" algn="l">
              <a:spcBef>
                <a:spcPts val="400"/>
              </a:spcBef>
              <a:buClr>
                <a:schemeClr val="dk1"/>
              </a:buClr>
              <a:buFont typeface="Cabin"/>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rgbClr val="00B7C3"/>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9" name="Shape 1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0" name="Shape 2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Clr>
                <a:srgbClr val="FF0000"/>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Cabin"/>
              <a:buNone/>
              <a:defRPr/>
            </a:lvl6pPr>
            <a:lvl7pPr indent="0" marL="2743200" rtl="0">
              <a:spcBef>
                <a:spcPts val="0"/>
              </a:spcBef>
              <a:buFont typeface="Cabin"/>
              <a:buNone/>
              <a:defRPr/>
            </a:lvl7pPr>
            <a:lvl8pPr indent="0" marL="3200400" rtl="0">
              <a:spcBef>
                <a:spcPts val="0"/>
              </a:spcBef>
              <a:buFont typeface="Cabin"/>
              <a:buNone/>
              <a:defRPr/>
            </a:lvl8pPr>
            <a:lvl9pPr indent="0" marL="3657600" rtl="0">
              <a:spcBef>
                <a:spcPts val="0"/>
              </a:spcBef>
              <a:buFont typeface="Cabin"/>
              <a:buNone/>
              <a:defRPr/>
            </a:lvl9pPr>
          </a:lstStyle>
          <a:p/>
        </p:txBody>
      </p:sp>
      <p:sp>
        <p:nvSpPr>
          <p:cNvPr id="24" name="Shape 2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 name="Shape 2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Clr>
                <a:srgbClr val="FF0000"/>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Cabin"/>
              <a:buNone/>
              <a:defRPr/>
            </a:lvl6pPr>
            <a:lvl7pPr indent="0" marL="2743200" rtl="0">
              <a:spcBef>
                <a:spcPts val="0"/>
              </a:spcBef>
              <a:buFont typeface="Cabin"/>
              <a:buNone/>
              <a:defRPr/>
            </a:lvl7pPr>
            <a:lvl8pPr indent="0" marL="3200400" rtl="0">
              <a:spcBef>
                <a:spcPts val="0"/>
              </a:spcBef>
              <a:buFont typeface="Cabin"/>
              <a:buNone/>
              <a:defRPr/>
            </a:lvl8pPr>
            <a:lvl9pPr indent="0" marL="3657600" rtl="0">
              <a:spcBef>
                <a:spcPts val="0"/>
              </a:spcBef>
              <a:buFont typeface="Cabin"/>
              <a:buNone/>
              <a:defRPr/>
            </a:lvl9pPr>
          </a:lstStyle>
          <a:p/>
        </p:txBody>
      </p:sp>
      <p:sp>
        <p:nvSpPr>
          <p:cNvPr id="26" name="Shape 2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rgbClr val="00B7C3"/>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0" name="Shape 30"/>
        <p:cNvGrpSpPr/>
        <p:nvPr/>
      </p:nvGrpSpPr>
      <p:grpSpPr>
        <a:xfrm>
          <a:off x="0" y="0"/>
          <a:ext cx="0" cy="0"/>
          <a:chOff x="0" y="0"/>
          <a:chExt cx="0" cy="0"/>
        </a:xfrm>
      </p:grpSpPr>
      <p:sp>
        <p:nvSpPr>
          <p:cNvPr id="31" name="Shape 31"/>
          <p:cNvSpPr txBox="1"/>
          <p:nvPr>
            <p:ph type="title"/>
          </p:nvPr>
        </p:nvSpPr>
        <p:spPr>
          <a:xfrm>
            <a:off x="457200" y="273050"/>
            <a:ext cx="3008313" cy="1479550"/>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2" type="body"/>
          </p:nvPr>
        </p:nvSpPr>
        <p:spPr>
          <a:xfrm>
            <a:off x="457200" y="1752600"/>
            <a:ext cx="3008313" cy="4373563"/>
          </a:xfrm>
          <a:prstGeom prst="rect">
            <a:avLst/>
          </a:prstGeom>
          <a:noFill/>
          <a:ln>
            <a:noFill/>
          </a:ln>
        </p:spPr>
        <p:txBody>
          <a:bodyPr anchorCtr="0" anchor="t" bIns="91425" lIns="91425" rIns="91425" tIns="91425"/>
          <a:lstStyle>
            <a:lvl1pPr indent="0" marL="0" rtl="0">
              <a:spcBef>
                <a:spcPts val="0"/>
              </a:spcBef>
              <a:buClr>
                <a:srgbClr val="7F7F7F"/>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Cabin"/>
              <a:buNone/>
              <a:defRPr/>
            </a:lvl6pPr>
            <a:lvl7pPr indent="0" marL="2743200" rtl="0">
              <a:spcBef>
                <a:spcPts val="0"/>
              </a:spcBef>
              <a:buFont typeface="Cabin"/>
              <a:buNone/>
              <a:defRPr/>
            </a:lvl7pPr>
            <a:lvl8pPr indent="0" marL="3200400" rtl="0">
              <a:spcBef>
                <a:spcPts val="0"/>
              </a:spcBef>
              <a:buFont typeface="Cabin"/>
              <a:buNone/>
              <a:defRPr/>
            </a:lvl8pPr>
            <a:lvl9pPr indent="0" marL="3657600" rtl="0">
              <a:spcBef>
                <a:spcPts val="0"/>
              </a:spcBef>
              <a:buFont typeface="Cabin"/>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4" name="Shape 34"/>
        <p:cNvGrpSpPr/>
        <p:nvPr/>
      </p:nvGrpSpPr>
      <p:grpSpPr>
        <a:xfrm>
          <a:off x="0" y="0"/>
          <a:ext cx="0" cy="0"/>
          <a:chOff x="0" y="0"/>
          <a:chExt cx="0" cy="0"/>
        </a:xfrm>
      </p:grpSpPr>
      <p:sp>
        <p:nvSpPr>
          <p:cNvPr id="35" name="Shape 35"/>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 name="Shape 36"/>
          <p:cNvSpPr/>
          <p:nvPr>
            <p:ph idx="2" type="pic"/>
          </p:nvPr>
        </p:nvSpPr>
        <p:spPr>
          <a:xfrm>
            <a:off x="1792288" y="612775"/>
            <a:ext cx="5486399" cy="4114800"/>
          </a:xfrm>
          <a:prstGeom prst="rect">
            <a:avLst/>
          </a:prstGeom>
          <a:noFill/>
          <a:ln>
            <a:noFill/>
          </a:ln>
        </p:spPr>
      </p:sp>
      <p:sp>
        <p:nvSpPr>
          <p:cNvPr id="37" name="Shape 37"/>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Clr>
                <a:srgbClr val="7F7F7F"/>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Cabin"/>
              <a:buNone/>
              <a:defRPr/>
            </a:lvl6pPr>
            <a:lvl7pPr indent="0" marL="2743200" rtl="0">
              <a:spcBef>
                <a:spcPts val="0"/>
              </a:spcBef>
              <a:buFont typeface="Cabin"/>
              <a:buNone/>
              <a:defRPr/>
            </a:lvl7pPr>
            <a:lvl8pPr indent="0" marL="3200400" rtl="0">
              <a:spcBef>
                <a:spcPts val="0"/>
              </a:spcBef>
              <a:buFont typeface="Cabin"/>
              <a:buNone/>
              <a:defRPr/>
            </a:lvl8pPr>
            <a:lvl9pPr indent="0" marL="3657600" rtl="0">
              <a:spcBef>
                <a:spcPts val="0"/>
              </a:spcBef>
              <a:buFont typeface="Cabin"/>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08.png"/><Relationship Id="rId10" Type="http://schemas.openxmlformats.org/officeDocument/2006/relationships/slideLayout" Target="../slideLayouts/slideLayout9.xml"/><Relationship Id="rId4" Type="http://schemas.openxmlformats.org/officeDocument/2006/relationships/slideLayout" Target="../slideLayouts/slideLayout3.xml"/><Relationship Id="rId11" Type="http://schemas.openxmlformats.org/officeDocument/2006/relationships/theme" Target="../theme/theme2.xml"/><Relationship Id="rId3" Type="http://schemas.openxmlformats.org/officeDocument/2006/relationships/slideLayout" Target="../slideLayouts/slideLayout2.xml"/><Relationship Id="rId9" Type="http://schemas.openxmlformats.org/officeDocument/2006/relationships/slideLayout" Target="../slideLayouts/slideLayout8.xml"/><Relationship Id="rId6" Type="http://schemas.openxmlformats.org/officeDocument/2006/relationships/slideLayout" Target="../slideLayouts/slideLayout5.xml"/><Relationship Id="rId5" Type="http://schemas.openxmlformats.org/officeDocument/2006/relationships/slideLayout" Target="../slideLayouts/slideLayout4.xml"/><Relationship Id="rId8" Type="http://schemas.openxmlformats.org/officeDocument/2006/relationships/slideLayout" Target="../slideLayouts/slideLayout7.xml"/><Relationship Id="rId7"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buClr>
                <a:srgbClr val="00B7C3"/>
              </a:buClr>
              <a:buFont typeface="Garamond"/>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6" name="Shape 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buClr>
                <a:srgbClr val="FF0000"/>
              </a:buClr>
              <a:buFont typeface="Arial"/>
              <a:buChar char="•"/>
              <a:defRPr/>
            </a:lvl1pPr>
            <a:lvl2pPr indent="-107950" marL="742950" marR="0" rtl="0" algn="l">
              <a:spcBef>
                <a:spcPts val="560"/>
              </a:spcBef>
              <a:buClr>
                <a:srgbClr val="FF0000"/>
              </a:buClr>
              <a:buFont typeface="Arial"/>
              <a:buChar char="–"/>
              <a:defRPr/>
            </a:lvl2pPr>
            <a:lvl3pPr indent="-76200" marL="1143000" marR="0" rtl="0" algn="l">
              <a:spcBef>
                <a:spcPts val="480"/>
              </a:spcBef>
              <a:buClr>
                <a:srgbClr val="FF0000"/>
              </a:buClr>
              <a:buFont typeface="Arial"/>
              <a:buChar char="•"/>
              <a:defRPr/>
            </a:lvl3pPr>
            <a:lvl4pPr indent="-101600" marL="1600200" marR="0" rtl="0" algn="l">
              <a:spcBef>
                <a:spcPts val="400"/>
              </a:spcBef>
              <a:buClr>
                <a:srgbClr val="FF0000"/>
              </a:buClr>
              <a:buFont typeface="Arial"/>
              <a:buChar char="–"/>
              <a:defRPr/>
            </a:lvl4pPr>
            <a:lvl5pPr indent="-101600" marL="2057400" marR="0" rtl="0" algn="l">
              <a:spcBef>
                <a:spcPts val="400"/>
              </a:spcBef>
              <a:buClr>
                <a:srgbClr val="FF0000"/>
              </a:buClr>
              <a:buFont typeface="Arial"/>
              <a:buChar char="»"/>
              <a:defRPr/>
            </a:lvl5pPr>
            <a:lvl6pPr indent="-101600" marL="2514600" marR="0" rtl="0" algn="l">
              <a:spcBef>
                <a:spcPts val="400"/>
              </a:spcBef>
              <a:buClr>
                <a:schemeClr val="dk1"/>
              </a:buClr>
              <a:buFont typeface="Cabin"/>
              <a:buChar char="•"/>
              <a:defRPr/>
            </a:lvl6pPr>
            <a:lvl7pPr indent="-101600" marL="2971800" marR="0" rtl="0" algn="l">
              <a:spcBef>
                <a:spcPts val="400"/>
              </a:spcBef>
              <a:buClr>
                <a:schemeClr val="dk1"/>
              </a:buClr>
              <a:buFont typeface="Cabin"/>
              <a:buChar char="•"/>
              <a:defRPr/>
            </a:lvl7pPr>
            <a:lvl8pPr indent="-101600" marL="3429000" marR="0" rtl="0" algn="l">
              <a:spcBef>
                <a:spcPts val="400"/>
              </a:spcBef>
              <a:buClr>
                <a:schemeClr val="dk1"/>
              </a:buClr>
              <a:buFont typeface="Cabin"/>
              <a:buChar char="•"/>
              <a:defRPr/>
            </a:lvl8pPr>
            <a:lvl9pPr indent="-101600" marL="3886200" marR="0" rtl="0" algn="l">
              <a:spcBef>
                <a:spcPts val="400"/>
              </a:spcBef>
              <a:buClr>
                <a:schemeClr val="dk1"/>
              </a:buClr>
              <a:buFont typeface="Cabin"/>
              <a:buChar char="•"/>
              <a:defRPr/>
            </a:lvl9pPr>
          </a:lstStyle>
          <a:p/>
        </p:txBody>
      </p:sp>
      <p:pic>
        <p:nvPicPr>
          <p:cNvPr id="7" name="Shape 7"/>
          <p:cNvPicPr preferRelativeResize="0"/>
          <p:nvPr/>
        </p:nvPicPr>
        <p:blipFill>
          <a:blip r:embed="rId1">
            <a:alphaModFix amt="50000"/>
          </a:blip>
          <a:stretch>
            <a:fillRect/>
          </a:stretch>
        </p:blipFill>
        <p:spPr>
          <a:xfrm rot="2529153">
            <a:off x="-1142996" y="-19049"/>
            <a:ext cx="6387897" cy="636983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 Id="rId3" Type="http://schemas.openxmlformats.org/officeDocument/2006/relationships/image" Target="../media/image0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06.png"/><Relationship Id="rId3" Type="http://schemas.openxmlformats.org/officeDocument/2006/relationships/image" Target="../media/image0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 Id="rId3" Type="http://schemas.openxmlformats.org/officeDocument/2006/relationships/image" Target="../media/image0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x="0" y="0"/>
          <a:ext cx="0" cy="0"/>
          <a:chOff x="0" y="0"/>
          <a:chExt cx="0" cy="0"/>
        </a:xfrm>
      </p:grpSpPr>
      <p:sp>
        <p:nvSpPr>
          <p:cNvPr id="39" name="Shape 39"/>
          <p:cNvSpPr txBox="1"/>
          <p:nvPr>
            <p:ph type="ctrTitle"/>
          </p:nvPr>
        </p:nvSpPr>
        <p:spPr>
          <a:xfrm>
            <a:off x="685800" y="2819400"/>
            <a:ext cx="7772400" cy="2133599"/>
          </a:xfrm>
          <a:prstGeom prst="rect">
            <a:avLst/>
          </a:prstGeom>
          <a:noFill/>
          <a:ln>
            <a:noFill/>
          </a:ln>
        </p:spPr>
        <p:txBody>
          <a:bodyPr anchorCtr="0" anchor="b" bIns="45700" lIns="91425" rIns="91425" tIns="45700">
            <a:noAutofit/>
          </a:bodyPr>
          <a:lstStyle/>
          <a:p>
            <a:pPr indent="0" lvl="0" marL="0" marR="0" rtl="0" algn="ctr">
              <a:spcBef>
                <a:spcPts val="0"/>
              </a:spcBef>
              <a:buClr>
                <a:srgbClr val="00B7C3"/>
              </a:buClr>
              <a:buSzPct val="25000"/>
              <a:buFont typeface="Garamond"/>
              <a:buNone/>
            </a:pPr>
            <a:r>
              <a:rPr b="1" lang="en-US" sz="6600">
                <a:solidFill>
                  <a:srgbClr val="00B7C3"/>
                </a:solidFill>
                <a:latin typeface="Garamond"/>
                <a:ea typeface="Garamond"/>
                <a:cs typeface="Garamond"/>
                <a:sym typeface="Garamond"/>
              </a:rPr>
              <a:t>Beacon</a:t>
            </a:r>
          </a:p>
          <a:p>
            <a:pPr indent="0" lvl="0" marL="0" marR="0" rtl="0" algn="ctr">
              <a:spcBef>
                <a:spcPts val="0"/>
              </a:spcBef>
              <a:buClr>
                <a:srgbClr val="00B7C3"/>
              </a:buClr>
              <a:buSzPct val="25000"/>
              <a:buFont typeface="Garamond"/>
              <a:buNone/>
            </a:pPr>
            <a:r>
              <a:rPr b="1" lang="en-US" sz="6600">
                <a:solidFill>
                  <a:srgbClr val="00B7C3"/>
                </a:solidFill>
                <a:latin typeface="Garamond"/>
                <a:ea typeface="Garamond"/>
                <a:cs typeface="Garamond"/>
                <a:sym typeface="Garamond"/>
              </a:rPr>
              <a:t>Technology</a:t>
            </a:r>
          </a:p>
        </p:txBody>
      </p:sp>
      <p:pic>
        <p:nvPicPr>
          <p:cNvPr id="40" name="Shape 40"/>
          <p:cNvPicPr preferRelativeResize="0"/>
          <p:nvPr/>
        </p:nvPicPr>
        <p:blipFill>
          <a:blip r:embed="rId3">
            <a:alphaModFix/>
          </a:blip>
          <a:stretch>
            <a:fillRect/>
          </a:stretch>
        </p:blipFill>
        <p:spPr>
          <a:xfrm>
            <a:off x="2942374" y="44774"/>
            <a:ext cx="3259249" cy="3230724"/>
          </a:xfrm>
          <a:prstGeom prst="rect">
            <a:avLst/>
          </a:prstGeom>
          <a:noFill/>
          <a:ln>
            <a:noFill/>
          </a:ln>
        </p:spPr>
      </p:pic>
      <p:sp>
        <p:nvSpPr>
          <p:cNvPr id="41" name="Shape 41"/>
          <p:cNvSpPr txBox="1"/>
          <p:nvPr>
            <p:ph idx="1" type="subTitle"/>
          </p:nvPr>
        </p:nvSpPr>
        <p:spPr>
          <a:xfrm>
            <a:off x="1371600" y="5105400"/>
            <a:ext cx="6400799" cy="106679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rgbClr val="FF0000"/>
              </a:buClr>
              <a:buSzPct val="25000"/>
              <a:buFont typeface="Arial"/>
              <a:buNone/>
            </a:pPr>
            <a:r>
              <a:rPr lang="en-US" sz="3200">
                <a:solidFill>
                  <a:srgbClr val="7F7F7F"/>
                </a:solidFill>
              </a:rPr>
              <a:t>Using beacons to push relevant information to patrons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b="1" lang="en-US" sz="4800">
                <a:solidFill>
                  <a:srgbClr val="00B7C3"/>
                </a:solidFill>
                <a:latin typeface="Garamond"/>
                <a:ea typeface="Garamond"/>
                <a:cs typeface="Garamond"/>
                <a:sym typeface="Garamond"/>
              </a:rPr>
              <a:t>Estimote with Capira Technologies App</a:t>
            </a:r>
          </a:p>
        </p:txBody>
      </p:sp>
      <p:sp>
        <p:nvSpPr>
          <p:cNvPr id="102" name="Shape 102"/>
          <p:cNvSpPr txBox="1"/>
          <p:nvPr>
            <p:ph idx="1" type="body"/>
          </p:nvPr>
        </p:nvSpPr>
        <p:spPr>
          <a:xfrm>
            <a:off x="457200" y="1600200"/>
            <a:ext cx="8229600" cy="4526100"/>
          </a:xfrm>
          <a:prstGeom prst="rect">
            <a:avLst/>
          </a:prstGeom>
        </p:spPr>
        <p:txBody>
          <a:bodyPr anchorCtr="0" anchor="t" bIns="91425" lIns="91425" rIns="91425" tIns="91425">
            <a:noAutofit/>
          </a:bodyPr>
          <a:lstStyle/>
          <a:p>
            <a:pPr lvl="0" rtl="0" algn="ctr">
              <a:spcBef>
                <a:spcPts val="0"/>
              </a:spcBef>
              <a:buNone/>
            </a:pPr>
            <a:r>
              <a:rPr lang="en-US" sz="2400"/>
              <a:t>Shelf Beacon</a:t>
            </a:r>
          </a:p>
        </p:txBody>
      </p:sp>
      <p:pic>
        <p:nvPicPr>
          <p:cNvPr id="103" name="Shape 103"/>
          <p:cNvPicPr preferRelativeResize="0"/>
          <p:nvPr/>
        </p:nvPicPr>
        <p:blipFill>
          <a:blip r:embed="rId3">
            <a:alphaModFix/>
          </a:blip>
          <a:stretch>
            <a:fillRect/>
          </a:stretch>
        </p:blipFill>
        <p:spPr>
          <a:xfrm>
            <a:off x="502750" y="2240100"/>
            <a:ext cx="8001000" cy="38100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b="0" l="0" r="0" t="0"/>
          <a:stretch/>
        </p:blipFill>
        <p:spPr>
          <a:xfrm>
            <a:off x="920749" y="1139825"/>
            <a:ext cx="3194051" cy="3965574"/>
          </a:xfrm>
          <a:prstGeom prst="rect">
            <a:avLst/>
          </a:prstGeom>
          <a:noFill/>
          <a:ln>
            <a:noFill/>
          </a:ln>
        </p:spPr>
      </p:pic>
      <p:sp>
        <p:nvSpPr>
          <p:cNvPr id="109" name="Shape 109"/>
          <p:cNvSpPr txBox="1"/>
          <p:nvPr/>
        </p:nvSpPr>
        <p:spPr>
          <a:xfrm>
            <a:off x="4114800" y="1576387"/>
            <a:ext cx="4648199" cy="273921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5400" u="none" cap="none" strike="noStrike">
                <a:solidFill>
                  <a:schemeClr val="dk1"/>
                </a:solidFill>
                <a:latin typeface="Cabin"/>
                <a:ea typeface="Cabin"/>
                <a:cs typeface="Cabin"/>
                <a:sym typeface="Cabin"/>
              </a:rPr>
              <a:t>RICH LOOMIS</a:t>
            </a:r>
          </a:p>
          <a:p>
            <a:pPr indent="0" lvl="0" marL="0" marR="0" rtl="0" algn="l">
              <a:spcBef>
                <a:spcPts val="0"/>
              </a:spcBef>
              <a:buSzPct val="25000"/>
              <a:buNone/>
            </a:pPr>
            <a:r>
              <a:rPr b="0" baseline="0" i="0" lang="en-US" sz="2600" u="none" cap="none" strike="noStrike">
                <a:solidFill>
                  <a:schemeClr val="dk1"/>
                </a:solidFill>
                <a:latin typeface="Cabin"/>
                <a:ea typeface="Cabin"/>
                <a:cs typeface="Cabin"/>
                <a:sym typeface="Cabin"/>
              </a:rPr>
              <a:t>DIGITAL SERVICES MANAGER</a:t>
            </a:r>
          </a:p>
          <a:p>
            <a:pPr indent="0" lvl="0" marL="0" marR="0" rtl="0" algn="l">
              <a:spcBef>
                <a:spcPts val="0"/>
              </a:spcBef>
              <a:buSzPct val="25000"/>
              <a:buNone/>
            </a:pPr>
            <a:r>
              <a:rPr b="0" baseline="0" i="0" lang="en-US" sz="2000" u="none" cap="none" strike="noStrike">
                <a:solidFill>
                  <a:schemeClr val="dk1"/>
                </a:solidFill>
                <a:latin typeface="Cabin"/>
                <a:ea typeface="Cabin"/>
                <a:cs typeface="Cabin"/>
                <a:sym typeface="Cabin"/>
              </a:rPr>
              <a:t>SOMERSET COUNTY LIBRARY SYSTEM</a:t>
            </a:r>
          </a:p>
          <a:p>
            <a:pPr indent="0" lvl="0" marL="0" marR="0" rtl="0" algn="l">
              <a:spcBef>
                <a:spcPts val="0"/>
              </a:spcBef>
              <a:buNone/>
            </a:pPr>
            <a:r>
              <a:t/>
            </a:r>
            <a:endParaRPr b="0" baseline="0" i="0" sz="1800" u="none" cap="none" strike="noStrike">
              <a:solidFill>
                <a:schemeClr val="dk1"/>
              </a:solidFill>
              <a:latin typeface="Noto Symbol"/>
              <a:ea typeface="Noto Symbol"/>
              <a:cs typeface="Noto Symbol"/>
              <a:sym typeface="Noto Symbol"/>
            </a:endParaRPr>
          </a:p>
          <a:p>
            <a:pPr indent="0" lvl="0" marL="0" marR="0" rtl="0" algn="l">
              <a:spcBef>
                <a:spcPts val="0"/>
              </a:spcBef>
              <a:buNone/>
            </a:pPr>
            <a:r>
              <a:t/>
            </a:r>
            <a:endParaRPr b="0" baseline="0" i="0" sz="1800" u="none" cap="none" strike="noStrike">
              <a:solidFill>
                <a:schemeClr val="dk1"/>
              </a:solidFill>
              <a:latin typeface="Noto Symbol"/>
              <a:ea typeface="Noto Symbol"/>
              <a:cs typeface="Noto Symbol"/>
              <a:sym typeface="Noto Symbol"/>
            </a:endParaRPr>
          </a:p>
          <a:p>
            <a:pPr indent="0" lvl="0" marL="0" marR="0" rtl="0" algn="l">
              <a:spcBef>
                <a:spcPts val="0"/>
              </a:spcBef>
              <a:buSzPct val="25000"/>
              <a:buNone/>
            </a:pPr>
            <a:r>
              <a:rPr b="0" baseline="0" i="0" lang="en-US" sz="1800" u="none" cap="none" strike="noStrike">
                <a:solidFill>
                  <a:schemeClr val="dk1"/>
                </a:solidFill>
                <a:latin typeface="Noto Symbol"/>
                <a:ea typeface="Noto Symbol"/>
                <a:cs typeface="Noto Symbol"/>
                <a:sym typeface="Noto Symbol"/>
              </a:rPr>
              <a:t>☎ </a:t>
            </a:r>
            <a:r>
              <a:rPr b="0" baseline="0" i="0" lang="en-US" sz="1800" u="none" cap="none" strike="noStrike">
                <a:solidFill>
                  <a:schemeClr val="dk1"/>
                </a:solidFill>
                <a:latin typeface="Cabin"/>
                <a:ea typeface="Cabin"/>
                <a:cs typeface="Cabin"/>
                <a:sym typeface="Cabin"/>
              </a:rPr>
              <a:t>(908) 526-4016 x171</a:t>
            </a:r>
          </a:p>
          <a:p>
            <a:pPr indent="0" lvl="0" marL="0" marR="0" rtl="0" algn="l">
              <a:spcBef>
                <a:spcPts val="0"/>
              </a:spcBef>
              <a:buSzPct val="25000"/>
              <a:buNone/>
            </a:pPr>
            <a:r>
              <a:rPr b="0" baseline="0" i="0" lang="en-US" sz="1800" u="none" cap="none" strike="noStrike">
                <a:solidFill>
                  <a:schemeClr val="dk1"/>
                </a:solidFill>
                <a:latin typeface="Noto Symbol"/>
                <a:ea typeface="Noto Symbol"/>
                <a:cs typeface="Noto Symbol"/>
                <a:sym typeface="Noto Symbol"/>
              </a:rPr>
              <a:t>✉ </a:t>
            </a:r>
            <a:r>
              <a:rPr b="0" baseline="0" i="0" lang="en-US" sz="1800" u="none" cap="none" strike="noStrike">
                <a:solidFill>
                  <a:schemeClr val="dk1"/>
                </a:solidFill>
                <a:latin typeface="Cabin"/>
                <a:ea typeface="Cabin"/>
                <a:cs typeface="Cabin"/>
                <a:sym typeface="Cabin"/>
              </a:rPr>
              <a:t>rloomis@sclibnj.org</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B7C3"/>
              </a:buClr>
              <a:buSzPct val="25000"/>
              <a:buFont typeface="Garamond"/>
              <a:buNone/>
            </a:pPr>
            <a:r>
              <a:rPr b="1" lang="en-US" sz="4800">
                <a:solidFill>
                  <a:srgbClr val="00B7C3"/>
                </a:solidFill>
                <a:latin typeface="Garamond"/>
                <a:ea typeface="Garamond"/>
                <a:cs typeface="Garamond"/>
                <a:sym typeface="Garamond"/>
              </a:rPr>
              <a:t>Beacons</a:t>
            </a:r>
          </a:p>
        </p:txBody>
      </p:sp>
      <p:sp>
        <p:nvSpPr>
          <p:cNvPr id="47" name="Shape 47"/>
          <p:cNvSpPr txBox="1"/>
          <p:nvPr/>
        </p:nvSpPr>
        <p:spPr>
          <a:xfrm>
            <a:off x="257325" y="1487950"/>
            <a:ext cx="8429399" cy="3233100"/>
          </a:xfrm>
          <a:prstGeom prst="rect">
            <a:avLst/>
          </a:prstGeom>
          <a:noFill/>
          <a:ln>
            <a:noFill/>
          </a:ln>
        </p:spPr>
        <p:txBody>
          <a:bodyPr anchorCtr="0" anchor="t" bIns="91425" lIns="91425" rIns="91425" tIns="91425">
            <a:noAutofit/>
          </a:bodyPr>
          <a:lstStyle/>
          <a:p>
            <a:pPr rtl="0" algn="just">
              <a:spcBef>
                <a:spcPts val="0"/>
              </a:spcBef>
              <a:buNone/>
            </a:pPr>
            <a:r>
              <a:rPr lang="en-US" sz="1800"/>
              <a:t>Transmitters that alert nearby smart devices of relevant information, cause the device to perform a specific action.</a:t>
            </a:r>
          </a:p>
          <a:p>
            <a:pPr rtl="0" algn="just">
              <a:spcBef>
                <a:spcPts val="0"/>
              </a:spcBef>
              <a:buNone/>
            </a:pPr>
            <a:r>
              <a:t/>
            </a:r>
            <a:endParaRPr sz="1800"/>
          </a:p>
          <a:p>
            <a:pPr rtl="0" algn="just">
              <a:spcBef>
                <a:spcPts val="0"/>
              </a:spcBef>
              <a:buNone/>
            </a:pPr>
            <a:r>
              <a:rPr lang="en-US" sz="1800"/>
              <a:t>Example:</a:t>
            </a:r>
          </a:p>
          <a:p>
            <a:pPr rtl="0" algn="just">
              <a:spcBef>
                <a:spcPts val="0"/>
              </a:spcBef>
              <a:buNone/>
            </a:pPr>
            <a:r>
              <a:rPr b="1" lang="en-US" sz="1800"/>
              <a:t>One application is an indoor positioning system, which helps smart phones determine their approximate location or context. With the help of an iBeacon, a smartphone's software can approximately find its relative location to an iBeacon in a store. iBeacons can help a phone show notifications of items nearby that are on sale, and it can enable payments at the point of sale (POS) where customers don’t need to remove their wallets or cards to make payments. iBeacon technology works using the Bluetooth Low Energy (BLE)technology, also known as Bluetooth Smart.</a:t>
            </a:r>
          </a:p>
          <a:p>
            <a:pPr rtl="0">
              <a:spcBef>
                <a:spcPts val="0"/>
              </a:spcBef>
              <a:buNone/>
            </a:pPr>
            <a:r>
              <a:t/>
            </a:r>
            <a:endParaRPr/>
          </a:p>
          <a:p>
            <a:pPr>
              <a:spcBef>
                <a:spcPts val="0"/>
              </a:spcBef>
              <a:buNone/>
            </a:pPr>
            <a:r>
              <a:t/>
            </a:r>
            <a:endParaRPr/>
          </a:p>
        </p:txBody>
      </p:sp>
      <p:sp>
        <p:nvSpPr>
          <p:cNvPr id="48" name="Shape 48"/>
          <p:cNvSpPr txBox="1"/>
          <p:nvPr/>
        </p:nvSpPr>
        <p:spPr>
          <a:xfrm>
            <a:off x="308850" y="5244225"/>
            <a:ext cx="7473300" cy="2103299"/>
          </a:xfrm>
          <a:prstGeom prst="rect">
            <a:avLst/>
          </a:prstGeom>
          <a:noFill/>
          <a:ln>
            <a:noFill/>
          </a:ln>
        </p:spPr>
        <p:txBody>
          <a:bodyPr anchorCtr="0" anchor="t" bIns="91425" lIns="91425" rIns="91425" tIns="91425">
            <a:noAutofit/>
          </a:bodyPr>
          <a:lstStyle/>
          <a:p>
            <a:pPr>
              <a:spcBef>
                <a:spcPts val="0"/>
              </a:spcBef>
              <a:buNone/>
            </a:pPr>
            <a:r>
              <a:rPr lang="en-US" sz="1800"/>
              <a:t>Originally going to be made with a Raspberry Pi</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B7C3"/>
              </a:buClr>
              <a:buSzPct val="25000"/>
              <a:buFont typeface="Garamond"/>
              <a:buNone/>
            </a:pPr>
            <a:r>
              <a:rPr b="1" lang="en-US" sz="4800">
                <a:solidFill>
                  <a:srgbClr val="00B7C3"/>
                </a:solidFill>
                <a:latin typeface="Garamond"/>
                <a:ea typeface="Garamond"/>
                <a:cs typeface="Garamond"/>
                <a:sym typeface="Garamond"/>
              </a:rPr>
              <a:t>Estimote</a:t>
            </a:r>
          </a:p>
        </p:txBody>
      </p:sp>
      <p:pic>
        <p:nvPicPr>
          <p:cNvPr id="54" name="Shape 54"/>
          <p:cNvPicPr preferRelativeResize="0"/>
          <p:nvPr/>
        </p:nvPicPr>
        <p:blipFill>
          <a:blip r:embed="rId3">
            <a:alphaModFix/>
          </a:blip>
          <a:stretch>
            <a:fillRect/>
          </a:stretch>
        </p:blipFill>
        <p:spPr>
          <a:xfrm>
            <a:off x="2862550" y="4591437"/>
            <a:ext cx="3676650" cy="1781175"/>
          </a:xfrm>
          <a:prstGeom prst="rect">
            <a:avLst/>
          </a:prstGeom>
          <a:noFill/>
          <a:ln>
            <a:noFill/>
          </a:ln>
        </p:spPr>
      </p:pic>
      <p:pic>
        <p:nvPicPr>
          <p:cNvPr id="55" name="Shape 55"/>
          <p:cNvPicPr preferRelativeResize="0"/>
          <p:nvPr/>
        </p:nvPicPr>
        <p:blipFill>
          <a:blip r:embed="rId4">
            <a:alphaModFix/>
          </a:blip>
          <a:stretch>
            <a:fillRect/>
          </a:stretch>
        </p:blipFill>
        <p:spPr>
          <a:xfrm>
            <a:off x="3423750" y="1281875"/>
            <a:ext cx="2554250" cy="1634725"/>
          </a:xfrm>
          <a:prstGeom prst="rect">
            <a:avLst/>
          </a:prstGeom>
          <a:noFill/>
          <a:ln>
            <a:noFill/>
          </a:ln>
        </p:spPr>
      </p:pic>
      <p:sp>
        <p:nvSpPr>
          <p:cNvPr id="56" name="Shape 56"/>
          <p:cNvSpPr txBox="1"/>
          <p:nvPr/>
        </p:nvSpPr>
        <p:spPr>
          <a:xfrm>
            <a:off x="105125" y="2819375"/>
            <a:ext cx="8735399" cy="1068600"/>
          </a:xfrm>
          <a:prstGeom prst="rect">
            <a:avLst/>
          </a:prstGeom>
          <a:noFill/>
          <a:ln>
            <a:noFill/>
          </a:ln>
        </p:spPr>
        <p:txBody>
          <a:bodyPr anchorCtr="0" anchor="t" bIns="91425" lIns="91425" rIns="91425" tIns="91425">
            <a:noAutofit/>
          </a:bodyPr>
          <a:lstStyle/>
          <a:p>
            <a:pPr algn="just">
              <a:spcBef>
                <a:spcPts val="0"/>
              </a:spcBef>
              <a:buNone/>
            </a:pPr>
            <a:r>
              <a:rPr lang="en-US" sz="2400"/>
              <a:t>Estimote Beacons and Stickers are small wireless sensors that you can attach to any location or object. They broadcast tiny radio signals which your smartphone can receive and interpret, unlocking micro-location and contextual awareness.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b="1" lang="en-US" sz="4800">
                <a:solidFill>
                  <a:srgbClr val="00B7C3"/>
                </a:solidFill>
                <a:latin typeface="Garamond"/>
                <a:ea typeface="Garamond"/>
                <a:cs typeface="Garamond"/>
                <a:sym typeface="Garamond"/>
              </a:rPr>
              <a:t>Estimote with Capira Technologies App</a:t>
            </a:r>
          </a:p>
        </p:txBody>
      </p:sp>
      <p:sp>
        <p:nvSpPr>
          <p:cNvPr id="62" name="Shape 62"/>
          <p:cNvSpPr txBox="1"/>
          <p:nvPr>
            <p:ph idx="1" type="body"/>
          </p:nvPr>
        </p:nvSpPr>
        <p:spPr>
          <a:xfrm>
            <a:off x="457200" y="1600200"/>
            <a:ext cx="8229600" cy="4526100"/>
          </a:xfrm>
          <a:prstGeom prst="rect">
            <a:avLst/>
          </a:prstGeom>
        </p:spPr>
        <p:txBody>
          <a:bodyPr anchorCtr="0" anchor="t" bIns="91425" lIns="91425" rIns="91425" tIns="91425">
            <a:noAutofit/>
          </a:bodyPr>
          <a:lstStyle/>
          <a:p>
            <a:pPr lvl="0" rtl="0" algn="ctr">
              <a:spcBef>
                <a:spcPts val="0"/>
              </a:spcBef>
              <a:buNone/>
            </a:pPr>
            <a:r>
              <a:rPr lang="en-US" sz="2400"/>
              <a:t>Circ Beacon</a:t>
            </a:r>
          </a:p>
        </p:txBody>
      </p:sp>
      <p:pic>
        <p:nvPicPr>
          <p:cNvPr id="63" name="Shape 63"/>
          <p:cNvPicPr preferRelativeResize="0"/>
          <p:nvPr/>
        </p:nvPicPr>
        <p:blipFill>
          <a:blip r:embed="rId3">
            <a:alphaModFix/>
          </a:blip>
          <a:stretch>
            <a:fillRect/>
          </a:stretch>
        </p:blipFill>
        <p:spPr>
          <a:xfrm>
            <a:off x="2715025" y="1676400"/>
            <a:ext cx="3866350" cy="5155123"/>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b="1" lang="en-US" sz="4800">
                <a:solidFill>
                  <a:srgbClr val="00B7C3"/>
                </a:solidFill>
                <a:latin typeface="Garamond"/>
                <a:ea typeface="Garamond"/>
                <a:cs typeface="Garamond"/>
                <a:sym typeface="Garamond"/>
              </a:rPr>
              <a:t>Estimote with Capira Technologies App</a:t>
            </a:r>
          </a:p>
        </p:txBody>
      </p:sp>
      <p:sp>
        <p:nvSpPr>
          <p:cNvPr id="69" name="Shape 69"/>
          <p:cNvSpPr txBox="1"/>
          <p:nvPr>
            <p:ph idx="1" type="body"/>
          </p:nvPr>
        </p:nvSpPr>
        <p:spPr>
          <a:xfrm>
            <a:off x="457200" y="1600200"/>
            <a:ext cx="8229600" cy="4526100"/>
          </a:xfrm>
          <a:prstGeom prst="rect">
            <a:avLst/>
          </a:prstGeom>
        </p:spPr>
        <p:txBody>
          <a:bodyPr anchorCtr="0" anchor="t" bIns="91425" lIns="91425" rIns="91425" tIns="91425">
            <a:noAutofit/>
          </a:bodyPr>
          <a:lstStyle/>
          <a:p>
            <a:pPr algn="ctr">
              <a:spcBef>
                <a:spcPts val="0"/>
              </a:spcBef>
              <a:buNone/>
            </a:pPr>
            <a:r>
              <a:rPr lang="en-US" sz="2400"/>
              <a:t>Circ Beacon</a:t>
            </a:r>
          </a:p>
        </p:txBody>
      </p:sp>
      <p:pic>
        <p:nvPicPr>
          <p:cNvPr id="70" name="Shape 70"/>
          <p:cNvPicPr preferRelativeResize="0"/>
          <p:nvPr/>
        </p:nvPicPr>
        <p:blipFill>
          <a:blip r:embed="rId3">
            <a:alphaModFix/>
          </a:blip>
          <a:stretch>
            <a:fillRect/>
          </a:stretch>
        </p:blipFill>
        <p:spPr>
          <a:xfrm>
            <a:off x="529025" y="2096825"/>
            <a:ext cx="8001000" cy="38100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b="1" lang="en-US" sz="4800">
                <a:solidFill>
                  <a:srgbClr val="00B7C3"/>
                </a:solidFill>
                <a:latin typeface="Garamond"/>
                <a:ea typeface="Garamond"/>
                <a:cs typeface="Garamond"/>
                <a:sym typeface="Garamond"/>
              </a:rPr>
              <a:t>Estimote with Capira Technologies App</a:t>
            </a:r>
          </a:p>
        </p:txBody>
      </p:sp>
      <p:sp>
        <p:nvSpPr>
          <p:cNvPr id="76" name="Shape 76"/>
          <p:cNvSpPr txBox="1"/>
          <p:nvPr>
            <p:ph idx="1" type="body"/>
          </p:nvPr>
        </p:nvSpPr>
        <p:spPr>
          <a:xfrm>
            <a:off x="457200" y="1600200"/>
            <a:ext cx="8229600" cy="4526100"/>
          </a:xfrm>
          <a:prstGeom prst="rect">
            <a:avLst/>
          </a:prstGeom>
        </p:spPr>
        <p:txBody>
          <a:bodyPr anchorCtr="0" anchor="t" bIns="91425" lIns="91425" rIns="91425" tIns="91425">
            <a:noAutofit/>
          </a:bodyPr>
          <a:lstStyle/>
          <a:p>
            <a:pPr lvl="0" rtl="0" algn="ctr">
              <a:spcBef>
                <a:spcPts val="0"/>
              </a:spcBef>
              <a:buNone/>
            </a:pPr>
            <a:r>
              <a:rPr lang="en-US" sz="2400"/>
              <a:t>Circ Beacon</a:t>
            </a:r>
          </a:p>
        </p:txBody>
      </p:sp>
      <p:pic>
        <p:nvPicPr>
          <p:cNvPr id="77" name="Shape 77"/>
          <p:cNvPicPr preferRelativeResize="0"/>
          <p:nvPr/>
        </p:nvPicPr>
        <p:blipFill rotWithShape="1">
          <a:blip r:embed="rId3">
            <a:alphaModFix/>
          </a:blip>
          <a:srcRect b="60469" l="0" r="0" t="0"/>
          <a:stretch/>
        </p:blipFill>
        <p:spPr>
          <a:xfrm>
            <a:off x="928775" y="1780999"/>
            <a:ext cx="7394975" cy="3897702"/>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pic>
        <p:nvPicPr>
          <p:cNvPr id="82" name="Shape 82"/>
          <p:cNvPicPr preferRelativeResize="0"/>
          <p:nvPr/>
        </p:nvPicPr>
        <p:blipFill>
          <a:blip r:embed="rId3">
            <a:alphaModFix/>
          </a:blip>
          <a:stretch>
            <a:fillRect/>
          </a:stretch>
        </p:blipFill>
        <p:spPr>
          <a:xfrm>
            <a:off x="529000" y="2184400"/>
            <a:ext cx="8001000" cy="3810000"/>
          </a:xfrm>
          <a:prstGeom prst="rect">
            <a:avLst/>
          </a:prstGeom>
          <a:noFill/>
          <a:ln>
            <a:noFill/>
          </a:ln>
        </p:spPr>
      </p:pic>
      <p:sp>
        <p:nvSpPr>
          <p:cNvPr id="83" name="Shape 83"/>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b="1" lang="en-US" sz="4800">
                <a:solidFill>
                  <a:srgbClr val="00B7C3"/>
                </a:solidFill>
                <a:latin typeface="Garamond"/>
                <a:ea typeface="Garamond"/>
                <a:cs typeface="Garamond"/>
                <a:sym typeface="Garamond"/>
              </a:rPr>
              <a:t>Estimote with Capira Technologies App</a:t>
            </a:r>
          </a:p>
        </p:txBody>
      </p:sp>
      <p:sp>
        <p:nvSpPr>
          <p:cNvPr id="84" name="Shape 84"/>
          <p:cNvSpPr txBox="1"/>
          <p:nvPr>
            <p:ph idx="1" type="body"/>
          </p:nvPr>
        </p:nvSpPr>
        <p:spPr>
          <a:xfrm>
            <a:off x="457200" y="1600200"/>
            <a:ext cx="8229600" cy="4526100"/>
          </a:xfrm>
          <a:prstGeom prst="rect">
            <a:avLst/>
          </a:prstGeom>
        </p:spPr>
        <p:txBody>
          <a:bodyPr anchorCtr="0" anchor="t" bIns="91425" lIns="91425" rIns="91425" tIns="91425">
            <a:noAutofit/>
          </a:bodyPr>
          <a:lstStyle/>
          <a:p>
            <a:pPr lvl="0" rtl="0" algn="ctr">
              <a:spcBef>
                <a:spcPts val="0"/>
              </a:spcBef>
              <a:buNone/>
            </a:pPr>
            <a:r>
              <a:rPr lang="en-US" sz="2400"/>
              <a:t>Event Beacon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b="1" lang="en-US" sz="4800">
                <a:solidFill>
                  <a:srgbClr val="00B7C3"/>
                </a:solidFill>
                <a:latin typeface="Garamond"/>
                <a:ea typeface="Garamond"/>
                <a:cs typeface="Garamond"/>
                <a:sym typeface="Garamond"/>
              </a:rPr>
              <a:t>Estimote with Capira Technologies App</a:t>
            </a:r>
          </a:p>
        </p:txBody>
      </p:sp>
      <p:pic>
        <p:nvPicPr>
          <p:cNvPr id="90" name="Shape 90"/>
          <p:cNvPicPr preferRelativeResize="0"/>
          <p:nvPr/>
        </p:nvPicPr>
        <p:blipFill rotWithShape="1">
          <a:blip r:embed="rId3">
            <a:alphaModFix/>
          </a:blip>
          <a:srcRect b="47276" l="0" r="0" t="0"/>
          <a:stretch/>
        </p:blipFill>
        <p:spPr>
          <a:xfrm>
            <a:off x="1870375" y="1719250"/>
            <a:ext cx="5507173" cy="5161948"/>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b="1" lang="en-US" sz="4800">
                <a:solidFill>
                  <a:srgbClr val="00B7C3"/>
                </a:solidFill>
                <a:latin typeface="Garamond"/>
                <a:ea typeface="Garamond"/>
                <a:cs typeface="Garamond"/>
                <a:sym typeface="Garamond"/>
              </a:rPr>
              <a:t>Estimote with Capira Technologies App</a:t>
            </a:r>
          </a:p>
        </p:txBody>
      </p:sp>
      <p:pic>
        <p:nvPicPr>
          <p:cNvPr id="96" name="Shape 96"/>
          <p:cNvPicPr preferRelativeResize="0"/>
          <p:nvPr/>
        </p:nvPicPr>
        <p:blipFill rotWithShape="1">
          <a:blip r:embed="rId3">
            <a:alphaModFix/>
          </a:blip>
          <a:srcRect b="61659" l="0" r="0" t="0"/>
          <a:stretch/>
        </p:blipFill>
        <p:spPr>
          <a:xfrm>
            <a:off x="1109600" y="1666550"/>
            <a:ext cx="7230224" cy="4928227"/>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